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F89A29-3D2B-4EF1-B4F4-EF422A09980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7D56A2-EB7B-4AF1-B10A-ACCB62DAF2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6984776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ДОСТУП БИЗНЕСА К </a:t>
            </a:r>
            <a:r>
              <a:rPr lang="ru-RU" sz="2400" dirty="0" smtClean="0"/>
              <a:t> ТАМОЖЕННОЙ </a:t>
            </a:r>
            <a:r>
              <a:rPr lang="ru-RU" sz="2400" dirty="0" smtClean="0"/>
              <a:t>ИНФОРМАЦИИ</a:t>
            </a:r>
            <a:r>
              <a:rPr lang="ru-RU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7943" y="3431303"/>
            <a:ext cx="6400800" cy="1752600"/>
          </a:xfrm>
        </p:spPr>
        <p:txBody>
          <a:bodyPr/>
          <a:lstStyle/>
          <a:p>
            <a:pPr algn="ctr"/>
            <a:r>
              <a:rPr lang="ru-RU" dirty="0" smtClean="0"/>
              <a:t>Астана, 22 мая 2015 года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59180"/>
            <a:ext cx="2657103" cy="264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0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792088"/>
          </a:xfrm>
        </p:spPr>
        <p:txBody>
          <a:bodyPr/>
          <a:lstStyle/>
          <a:p>
            <a:r>
              <a:rPr lang="ru-RU" sz="3200" dirty="0" smtClean="0"/>
              <a:t>Доступ </a:t>
            </a:r>
            <a:r>
              <a:rPr lang="ru-RU" sz="3200" dirty="0" smtClean="0"/>
              <a:t>к информации </a:t>
            </a:r>
            <a:r>
              <a:rPr lang="ru-RU" sz="3200" dirty="0" smtClean="0"/>
              <a:t>(основа)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824536"/>
          </a:xfrm>
        </p:spPr>
        <p:txBody>
          <a:bodyPr>
            <a:normAutofit/>
          </a:bodyPr>
          <a:lstStyle/>
          <a:p>
            <a:pPr marL="50165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Глава </a:t>
            </a:r>
            <a:r>
              <a:rPr lang="ru-RU" sz="2400" dirty="0" smtClean="0"/>
              <a:t>4  Т</a:t>
            </a:r>
            <a:r>
              <a:rPr lang="ru-RU" sz="2400" dirty="0" smtClean="0"/>
              <a:t>аможенного </a:t>
            </a:r>
            <a:r>
              <a:rPr lang="ru-RU" sz="2400" dirty="0" smtClean="0"/>
              <a:t>Кодекса РТ </a:t>
            </a:r>
            <a:r>
              <a:rPr lang="ru-RU" sz="2400" dirty="0" smtClean="0"/>
              <a:t>«Консультирование и </a:t>
            </a:r>
            <a:r>
              <a:rPr lang="ru-RU" sz="2400" dirty="0" smtClean="0"/>
              <a:t>информирование»</a:t>
            </a:r>
          </a:p>
          <a:p>
            <a:pPr marL="354013" indent="-192088"/>
            <a:r>
              <a:rPr lang="ru-RU" sz="2400" i="1" dirty="0" smtClean="0"/>
              <a:t>право </a:t>
            </a:r>
            <a:r>
              <a:rPr lang="ru-RU" sz="2400" i="1" dirty="0"/>
              <a:t>на обращение в таможню;</a:t>
            </a:r>
          </a:p>
          <a:p>
            <a:pPr marL="354013" indent="-192088"/>
            <a:r>
              <a:rPr lang="ru-RU" sz="2400" i="1" dirty="0"/>
              <a:t>бесплатный свободный доступ к правовой информации </a:t>
            </a:r>
          </a:p>
          <a:p>
            <a:pPr marL="354013" indent="-192088"/>
            <a:r>
              <a:rPr lang="ru-RU" sz="2400" i="1" dirty="0"/>
              <a:t>полномочия </a:t>
            </a:r>
            <a:r>
              <a:rPr lang="ru-RU" sz="2400" i="1" dirty="0" smtClean="0"/>
              <a:t>Таможенных органов  по консультированию </a:t>
            </a:r>
            <a:endParaRPr lang="ru-RU" sz="2400" i="1" dirty="0"/>
          </a:p>
          <a:p>
            <a:pPr marL="501650" indent="-342900">
              <a:buFont typeface="Wingdings" panose="05000000000000000000" pitchFamily="2" charset="2"/>
              <a:buChar char="q"/>
            </a:pPr>
            <a:endParaRPr lang="ru-RU" sz="1600" dirty="0" smtClean="0"/>
          </a:p>
          <a:p>
            <a:pPr marL="50165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Веб-сайт </a:t>
            </a:r>
            <a:r>
              <a:rPr lang="ru-RU" sz="2400" dirty="0"/>
              <a:t>Таможенной службы при </a:t>
            </a:r>
            <a:r>
              <a:rPr lang="ru-RU" sz="2400" dirty="0" smtClean="0"/>
              <a:t>ПРТ – </a:t>
            </a:r>
            <a:r>
              <a:rPr lang="en-US" sz="2400" u="sng" dirty="0"/>
              <a:t>www. </a:t>
            </a:r>
            <a:r>
              <a:rPr lang="en-US" sz="2400" u="sng" dirty="0" smtClean="0"/>
              <a:t>customs.tj</a:t>
            </a:r>
            <a:endParaRPr lang="ru-RU" sz="2400" u="sng" dirty="0" smtClean="0"/>
          </a:p>
          <a:p>
            <a:pPr marL="501650" indent="-342900">
              <a:buFont typeface="Wingdings" panose="05000000000000000000" pitchFamily="2" charset="2"/>
              <a:buChar char="q"/>
            </a:pPr>
            <a:endParaRPr lang="ru-RU" sz="1600" dirty="0" smtClean="0"/>
          </a:p>
          <a:p>
            <a:pPr marL="50165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Портал </a:t>
            </a:r>
            <a:r>
              <a:rPr lang="ru-RU" sz="2400" dirty="0"/>
              <a:t>УВЭД </a:t>
            </a:r>
            <a:r>
              <a:rPr lang="ru-RU" sz="2400" dirty="0" smtClean="0"/>
              <a:t>ЕАИС </a:t>
            </a:r>
            <a:r>
              <a:rPr lang="ru-RU" sz="2400" dirty="0"/>
              <a:t>Таможенной </a:t>
            </a:r>
            <a:r>
              <a:rPr lang="ru-RU" sz="2400" dirty="0" smtClean="0"/>
              <a:t>службы </a:t>
            </a:r>
            <a:endParaRPr lang="ru-RU" sz="2400" b="1" dirty="0" smtClean="0"/>
          </a:p>
          <a:p>
            <a:pPr marL="444500" lvl="1"/>
            <a:endParaRPr lang="ru-RU" dirty="0" smtClean="0"/>
          </a:p>
          <a:p>
            <a:pPr marL="444500" lvl="1"/>
            <a:endParaRPr lang="ru-RU" dirty="0" smtClean="0"/>
          </a:p>
          <a:p>
            <a:pPr marL="444500" lvl="1"/>
            <a:endParaRPr lang="ru-RU" dirty="0" smtClean="0"/>
          </a:p>
          <a:p>
            <a:pPr marL="444500" lvl="1"/>
            <a:endParaRPr lang="ru-RU" dirty="0" smtClean="0"/>
          </a:p>
          <a:p>
            <a:pPr marL="444500" lvl="1"/>
            <a:endParaRPr lang="ru-RU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4" y="4797152"/>
            <a:ext cx="2359025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82352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</a:t>
            </a:r>
            <a:r>
              <a:rPr lang="ru-RU" dirty="0" smtClean="0"/>
              <a:t>доступа  </a:t>
            </a:r>
            <a:r>
              <a:rPr lang="ru-RU" dirty="0"/>
              <a:t>к информации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3"/>
            <a:ext cx="8424936" cy="5001344"/>
          </a:xfrm>
        </p:spPr>
        <p:txBody>
          <a:bodyPr>
            <a:normAutofit/>
          </a:bodyPr>
          <a:lstStyle/>
          <a:p>
            <a:pPr marL="501650" indent="-342900" algn="just">
              <a:buFont typeface="Wingdings" panose="05000000000000000000" pitchFamily="2" charset="2"/>
              <a:buChar char="q"/>
            </a:pPr>
            <a:r>
              <a:rPr lang="ru-RU" sz="2400" dirty="0"/>
              <a:t>Актуальность  и своевременность </a:t>
            </a:r>
            <a:r>
              <a:rPr lang="ru-RU" sz="2400" dirty="0" smtClean="0"/>
              <a:t>информации</a:t>
            </a:r>
            <a:endParaRPr lang="ru-RU" sz="2400" dirty="0"/>
          </a:p>
          <a:p>
            <a:pPr marL="501650" indent="-342900" algn="just">
              <a:buFont typeface="Wingdings" panose="05000000000000000000" pitchFamily="2" charset="2"/>
              <a:buChar char="q"/>
            </a:pPr>
            <a:r>
              <a:rPr lang="ru-RU" sz="2400" dirty="0"/>
              <a:t>Отсутствие механизма согласования подготовливаемых </a:t>
            </a:r>
            <a:r>
              <a:rPr lang="ru-RU" sz="2400" dirty="0"/>
              <a:t>правовых </a:t>
            </a:r>
            <a:r>
              <a:rPr lang="ru-RU" sz="2400" dirty="0"/>
              <a:t>актов</a:t>
            </a:r>
          </a:p>
          <a:p>
            <a:pPr marL="501650" indent="-342900" algn="just">
              <a:buFont typeface="Wingdings" panose="05000000000000000000" pitchFamily="2" charset="2"/>
              <a:buChar char="q"/>
            </a:pPr>
            <a:r>
              <a:rPr lang="ru-RU" sz="2400" dirty="0"/>
              <a:t>Низкая дисциплина </a:t>
            </a:r>
            <a:r>
              <a:rPr lang="ru-RU" sz="2400" dirty="0"/>
              <a:t>таможенных органов по реализации Положений о доступе к информации </a:t>
            </a:r>
          </a:p>
          <a:p>
            <a:pPr marL="501650" indent="-342900"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Отсутствие ответственности </a:t>
            </a:r>
            <a:r>
              <a:rPr lang="ru-RU" sz="2400" dirty="0"/>
              <a:t>Таможенных органов за </a:t>
            </a:r>
            <a:r>
              <a:rPr lang="ru-RU" sz="2400" dirty="0" smtClean="0"/>
              <a:t>предоставление  </a:t>
            </a:r>
            <a:r>
              <a:rPr lang="ru-RU" sz="2400" dirty="0"/>
              <a:t>некачественной/ недостоверной </a:t>
            </a:r>
            <a:r>
              <a:rPr lang="ru-RU" sz="2400" dirty="0" smtClean="0"/>
              <a:t>информации</a:t>
            </a:r>
            <a:endParaRPr lang="ru-RU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00" y="4653136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1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9906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516</TotalTime>
  <Words>97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ДОСТУП БИЗНЕСА К  ТАМОЖЕННОЙ ИНФОРМАЦИИ </vt:lpstr>
      <vt:lpstr>Доступ к информации (основа) </vt:lpstr>
      <vt:lpstr>Проблемы доступа  к информации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 бизнеса к таможенной информации</dc:title>
  <dc:creator>Nozigul Khushvakhtova</dc:creator>
  <cp:lastModifiedBy>Nozigul Khushvakhtova</cp:lastModifiedBy>
  <cp:revision>18</cp:revision>
  <dcterms:created xsi:type="dcterms:W3CDTF">2015-05-14T07:51:44Z</dcterms:created>
  <dcterms:modified xsi:type="dcterms:W3CDTF">2015-05-14T18:57:44Z</dcterms:modified>
</cp:coreProperties>
</file>