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1" r:id="rId3"/>
    <p:sldId id="261" r:id="rId4"/>
    <p:sldId id="266" r:id="rId5"/>
    <p:sldId id="262" r:id="rId6"/>
    <p:sldId id="263" r:id="rId7"/>
    <p:sldId id="265" r:id="rId8"/>
    <p:sldId id="264" r:id="rId9"/>
    <p:sldId id="267" r:id="rId10"/>
    <p:sldId id="259" r:id="rId11"/>
    <p:sldId id="260" r:id="rId12"/>
    <p:sldId id="270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E1EB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1398" autoAdjust="0"/>
  </p:normalViewPr>
  <p:slideViewPr>
    <p:cSldViewPr>
      <p:cViewPr>
        <p:scale>
          <a:sx n="100" d="100"/>
          <a:sy n="100" d="100"/>
        </p:scale>
        <p:origin x="-27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40"/>
      <c:rAngAx val="1"/>
    </c:view3D>
    <c:plotArea>
      <c:layout>
        <c:manualLayout>
          <c:layoutTarget val="inner"/>
          <c:xMode val="edge"/>
          <c:yMode val="edge"/>
          <c:x val="8.4151289269745688E-2"/>
          <c:y val="4.4057821700366644E-2"/>
          <c:w val="0.89754623700092029"/>
          <c:h val="0.8459823908454615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3.826880870678942E-2"/>
                  <c:y val="-3.5825012498611294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9,3</a:t>
                    </a:r>
                  </a:p>
                </c:rich>
              </c:tx>
              <c:showSerName val="1"/>
            </c:dLbl>
            <c:dLbl>
              <c:idx val="1"/>
              <c:layout>
                <c:manualLayout>
                  <c:x val="3.9932669954910668E-2"/>
                  <c:y val="-2.4801931729807814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8,53</a:t>
                    </a:r>
                  </a:p>
                </c:rich>
              </c:tx>
              <c:showSerName val="1"/>
            </c:dLbl>
            <c:dLbl>
              <c:idx val="2"/>
              <c:layout>
                <c:manualLayout>
                  <c:x val="3.6604947458668151E-2"/>
                  <c:y val="-2.4801931729807814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7,57</a:t>
                    </a:r>
                  </a:p>
                </c:rich>
              </c:tx>
              <c:showSerName val="1"/>
            </c:dLbl>
            <c:dLbl>
              <c:idx val="3"/>
              <c:layout>
                <c:manualLayout>
                  <c:x val="3.9932669954910668E-2"/>
                  <c:y val="-1.6534621153205201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6,5</a:t>
                    </a:r>
                  </a:p>
                </c:rich>
              </c:tx>
              <c:showSerName val="1"/>
            </c:dLbl>
            <c:dLbl>
              <c:idx val="4"/>
              <c:layout>
                <c:manualLayout>
                  <c:x val="3.3277224962425578E-2"/>
                  <c:y val="-3.306924230641041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5,58</a:t>
                    </a:r>
                  </a:p>
                </c:rich>
              </c:tx>
              <c:showSerName val="1"/>
            </c:dLbl>
            <c:dLbl>
              <c:idx val="5"/>
              <c:layout>
                <c:manualLayout>
                  <c:x val="3.6604947458668151E-2"/>
                  <c:y val="-2.7557701922008671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5,58</a:t>
                    </a:r>
                  </a:p>
                </c:rich>
              </c:tx>
              <c:showSerName val="1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SerName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9.3000000000000007</c:v>
                </c:pt>
                <c:pt idx="1">
                  <c:v>8.5300000000000011</c:v>
                </c:pt>
                <c:pt idx="2">
                  <c:v>7.57</c:v>
                </c:pt>
                <c:pt idx="3">
                  <c:v>6.5</c:v>
                </c:pt>
                <c:pt idx="4">
                  <c:v>5.58</c:v>
                </c:pt>
              </c:numCache>
            </c:numRef>
          </c:val>
        </c:ser>
        <c:dLbls>
          <c:showVal val="1"/>
        </c:dLbls>
        <c:gapWidth val="75"/>
        <c:shape val="box"/>
        <c:axId val="310453376"/>
        <c:axId val="310529024"/>
        <c:axId val="0"/>
      </c:bar3DChart>
      <c:catAx>
        <c:axId val="310453376"/>
        <c:scaling>
          <c:orientation val="minMax"/>
        </c:scaling>
        <c:axPos val="b"/>
        <c:numFmt formatCode="General" sourceLinked="1"/>
        <c:majorTickMark val="none"/>
        <c:tickLblPos val="nextTo"/>
        <c:crossAx val="310529024"/>
        <c:crosses val="autoZero"/>
        <c:auto val="1"/>
        <c:lblAlgn val="ctr"/>
        <c:lblOffset val="100"/>
      </c:catAx>
      <c:valAx>
        <c:axId val="310529024"/>
        <c:scaling>
          <c:orientation val="minMax"/>
        </c:scaling>
        <c:axPos val="l"/>
        <c:numFmt formatCode="General" sourceLinked="1"/>
        <c:majorTickMark val="none"/>
        <c:tickLblPos val="nextTo"/>
        <c:crossAx val="3104533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8D0B3E-22B8-4543-8D00-9EE8F5A50BC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84A947-0321-40BF-AE25-1FB559FBC990}" type="pres">
      <dgm:prSet presAssocID="{FD8D0B3E-22B8-4543-8D00-9EE8F5A50BC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4032F713-5EAD-466E-B560-9CAB8D51EAF6}" type="presOf" srcId="{FD8D0B3E-22B8-4543-8D00-9EE8F5A50BC3}" destId="{ED84A947-0321-40BF-AE25-1FB559FBC990}" srcOrd="0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F25023-BAAB-407C-8438-FEA0EB9E279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A4C39B-7162-454A-990C-D8EAACE8D62D}">
      <dgm:prSet phldrT="[Текст]" custT="1"/>
      <dgm:spPr/>
      <dgm:t>
        <a:bodyPr/>
        <a:lstStyle/>
        <a:p>
          <a:r>
            <a:rPr lang="ru-RU" sz="1200" b="1" dirty="0" smtClean="0"/>
            <a:t>Права УЭО</a:t>
          </a:r>
          <a:endParaRPr lang="ru-RU" sz="1200" b="1" dirty="0"/>
        </a:p>
      </dgm:t>
    </dgm:pt>
    <dgm:pt modelId="{8AFFBACC-6DAF-47B4-836A-022A156F0E28}" type="parTrans" cxnId="{2D77E4F2-4F01-4B5C-90F6-E17F8A584AB0}">
      <dgm:prSet/>
      <dgm:spPr/>
      <dgm:t>
        <a:bodyPr/>
        <a:lstStyle/>
        <a:p>
          <a:endParaRPr lang="ru-RU"/>
        </a:p>
      </dgm:t>
    </dgm:pt>
    <dgm:pt modelId="{A765AB96-2078-44F8-847E-F32F97A22EC7}" type="sibTrans" cxnId="{2D77E4F2-4F01-4B5C-90F6-E17F8A584AB0}">
      <dgm:prSet/>
      <dgm:spPr/>
      <dgm:t>
        <a:bodyPr/>
        <a:lstStyle/>
        <a:p>
          <a:endParaRPr lang="ru-RU"/>
        </a:p>
      </dgm:t>
    </dgm:pt>
    <dgm:pt modelId="{6317FAB2-0C88-4FFE-AAC1-3542E200A4DB}">
      <dgm:prSet phldrT="[Текст]" custT="1"/>
      <dgm:spPr/>
      <dgm:t>
        <a:bodyPr/>
        <a:lstStyle/>
        <a:p>
          <a:r>
            <a:rPr lang="ru-RU" sz="1200" b="1" dirty="0" smtClean="0"/>
            <a:t>Обязанности УЭО</a:t>
          </a:r>
          <a:endParaRPr lang="ru-RU" sz="1200" b="1" dirty="0"/>
        </a:p>
      </dgm:t>
    </dgm:pt>
    <dgm:pt modelId="{4C47F6F4-74C8-4247-ABAC-F7822440D854}" type="parTrans" cxnId="{7DC9337F-314E-4072-B19E-DDAC24902BE2}">
      <dgm:prSet/>
      <dgm:spPr/>
      <dgm:t>
        <a:bodyPr/>
        <a:lstStyle/>
        <a:p>
          <a:endParaRPr lang="ru-RU"/>
        </a:p>
      </dgm:t>
    </dgm:pt>
    <dgm:pt modelId="{6204497B-F927-4AD5-AE30-EF3540762A00}" type="sibTrans" cxnId="{7DC9337F-314E-4072-B19E-DDAC24902BE2}">
      <dgm:prSet/>
      <dgm:spPr/>
      <dgm:t>
        <a:bodyPr/>
        <a:lstStyle/>
        <a:p>
          <a:endParaRPr lang="ru-RU"/>
        </a:p>
      </dgm:t>
    </dgm:pt>
    <dgm:pt modelId="{E6129544-6BF8-48E8-8EF6-0D3A2D12B465}">
      <dgm:prSet phldrT="[Текст]" custT="1"/>
      <dgm:spPr/>
      <dgm:t>
        <a:bodyPr/>
        <a:lstStyle/>
        <a:p>
          <a:r>
            <a:rPr lang="ru-RU" sz="1200" b="1" dirty="0" smtClean="0"/>
            <a:t>Порядок включения в реестр УЭО</a:t>
          </a:r>
          <a:endParaRPr lang="ru-RU" sz="1200" b="1" dirty="0"/>
        </a:p>
      </dgm:t>
    </dgm:pt>
    <dgm:pt modelId="{AD683FF2-489D-436E-8760-F284120C1AAA}" type="parTrans" cxnId="{C4DEFCBC-83C8-41DE-8147-3C4B84DD3AFF}">
      <dgm:prSet/>
      <dgm:spPr/>
      <dgm:t>
        <a:bodyPr/>
        <a:lstStyle/>
        <a:p>
          <a:endParaRPr lang="ru-RU"/>
        </a:p>
      </dgm:t>
    </dgm:pt>
    <dgm:pt modelId="{DEBB9538-376F-490D-82A5-E57D968B966E}" type="sibTrans" cxnId="{C4DEFCBC-83C8-41DE-8147-3C4B84DD3AFF}">
      <dgm:prSet/>
      <dgm:spPr/>
      <dgm:t>
        <a:bodyPr/>
        <a:lstStyle/>
        <a:p>
          <a:endParaRPr lang="ru-RU"/>
        </a:p>
      </dgm:t>
    </dgm:pt>
    <dgm:pt modelId="{C592C4AC-79D1-408E-8ECA-C938DE30A2E7}">
      <dgm:prSet phldrT="[Текст]" custT="1"/>
      <dgm:spPr/>
      <dgm:t>
        <a:bodyPr/>
        <a:lstStyle/>
        <a:p>
          <a:r>
            <a:rPr lang="ru-RU" sz="1200" b="1" dirty="0" smtClean="0"/>
            <a:t>Взаимное признание статуса УЭО</a:t>
          </a:r>
          <a:endParaRPr lang="ru-RU" sz="1200" b="1" dirty="0"/>
        </a:p>
      </dgm:t>
    </dgm:pt>
    <dgm:pt modelId="{A43DB505-119F-4EA3-BB5D-7A81B7133287}" type="parTrans" cxnId="{161E3EA9-61E2-4D6A-9792-FDBF1591869E}">
      <dgm:prSet/>
      <dgm:spPr/>
      <dgm:t>
        <a:bodyPr/>
        <a:lstStyle/>
        <a:p>
          <a:endParaRPr lang="ru-RU"/>
        </a:p>
      </dgm:t>
    </dgm:pt>
    <dgm:pt modelId="{630385D3-C4F9-49C7-BACA-40EB8784017F}" type="sibTrans" cxnId="{161E3EA9-61E2-4D6A-9792-FDBF1591869E}">
      <dgm:prSet/>
      <dgm:spPr/>
      <dgm:t>
        <a:bodyPr/>
        <a:lstStyle/>
        <a:p>
          <a:endParaRPr lang="ru-RU"/>
        </a:p>
      </dgm:t>
    </dgm:pt>
    <dgm:pt modelId="{8CB3201B-1C75-439D-923C-82327E48E42D}">
      <dgm:prSet phldrT="[Текст]" custT="1"/>
      <dgm:spPr/>
      <dgm:t>
        <a:bodyPr/>
        <a:lstStyle/>
        <a:p>
          <a:r>
            <a:rPr lang="ru-RU" sz="1200" b="1" dirty="0" smtClean="0"/>
            <a:t>Условия (требования) присвоения статуса УЭО</a:t>
          </a:r>
          <a:endParaRPr lang="ru-RU" sz="1200" b="1" dirty="0"/>
        </a:p>
      </dgm:t>
    </dgm:pt>
    <dgm:pt modelId="{4E794105-1AD1-4472-934A-182E2669169D}" type="parTrans" cxnId="{A0D71C1F-647D-4C05-85EA-C8583B160679}">
      <dgm:prSet/>
      <dgm:spPr/>
      <dgm:t>
        <a:bodyPr/>
        <a:lstStyle/>
        <a:p>
          <a:endParaRPr lang="ru-RU"/>
        </a:p>
      </dgm:t>
    </dgm:pt>
    <dgm:pt modelId="{6190F498-6EAF-41A1-9FFC-F2948859F47D}" type="sibTrans" cxnId="{A0D71C1F-647D-4C05-85EA-C8583B160679}">
      <dgm:prSet/>
      <dgm:spPr/>
      <dgm:t>
        <a:bodyPr/>
        <a:lstStyle/>
        <a:p>
          <a:endParaRPr lang="ru-RU"/>
        </a:p>
      </dgm:t>
    </dgm:pt>
    <dgm:pt modelId="{8DF6864E-A190-4F7E-874C-F0F766038FD8}">
      <dgm:prSet phldrT="[Текст]" custT="1"/>
      <dgm:spPr/>
      <dgm:t>
        <a:bodyPr/>
        <a:lstStyle/>
        <a:p>
          <a:r>
            <a:rPr lang="ru-RU" sz="1200" b="1" dirty="0" smtClean="0"/>
            <a:t>Порядок взаимодействия  УЭО с таможней</a:t>
          </a:r>
          <a:endParaRPr lang="ru-RU" sz="1200" b="1" dirty="0"/>
        </a:p>
      </dgm:t>
    </dgm:pt>
    <dgm:pt modelId="{5C4B4EA3-EA78-414F-9FD6-65F1C8084ED2}" type="parTrans" cxnId="{ED731C8A-BA80-410E-9500-A1DD8D0261D2}">
      <dgm:prSet/>
      <dgm:spPr/>
      <dgm:t>
        <a:bodyPr/>
        <a:lstStyle/>
        <a:p>
          <a:endParaRPr lang="ru-RU"/>
        </a:p>
      </dgm:t>
    </dgm:pt>
    <dgm:pt modelId="{B3A86501-962C-408D-BA08-9C64EDD4BE52}" type="sibTrans" cxnId="{ED731C8A-BA80-410E-9500-A1DD8D0261D2}">
      <dgm:prSet/>
      <dgm:spPr/>
      <dgm:t>
        <a:bodyPr/>
        <a:lstStyle/>
        <a:p>
          <a:endParaRPr lang="ru-RU"/>
        </a:p>
      </dgm:t>
    </dgm:pt>
    <dgm:pt modelId="{411CA5E4-1212-4F58-B633-CE3991EBA34E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200" b="1" dirty="0" smtClean="0"/>
            <a:t>Специальные упрощения</a:t>
          </a:r>
          <a:endParaRPr lang="ru-RU" sz="1200" b="1" dirty="0"/>
        </a:p>
      </dgm:t>
    </dgm:pt>
    <dgm:pt modelId="{402C9294-5CBA-412C-B1E3-5A0871F65707}" type="parTrans" cxnId="{8324C4E7-5F09-48C6-B4FF-49DC42B92315}">
      <dgm:prSet/>
      <dgm:spPr/>
      <dgm:t>
        <a:bodyPr/>
        <a:lstStyle/>
        <a:p>
          <a:endParaRPr lang="ru-RU"/>
        </a:p>
      </dgm:t>
    </dgm:pt>
    <dgm:pt modelId="{2523B91F-E2DF-4506-B305-1839323295B0}" type="sibTrans" cxnId="{8324C4E7-5F09-48C6-B4FF-49DC42B92315}">
      <dgm:prSet/>
      <dgm:spPr/>
      <dgm:t>
        <a:bodyPr/>
        <a:lstStyle/>
        <a:p>
          <a:endParaRPr lang="ru-RU"/>
        </a:p>
      </dgm:t>
    </dgm:pt>
    <dgm:pt modelId="{DF98214A-23AB-40BD-94B1-923FF8D2668B}">
      <dgm:prSet phldrT="[Текст]" custT="1"/>
      <dgm:spPr/>
      <dgm:t>
        <a:bodyPr/>
        <a:lstStyle/>
        <a:p>
          <a:r>
            <a:rPr lang="ru-RU" sz="1200" b="1" dirty="0" smtClean="0"/>
            <a:t>Сфера деятельности УЭО</a:t>
          </a:r>
          <a:endParaRPr lang="ru-RU" sz="1200" b="1" dirty="0"/>
        </a:p>
      </dgm:t>
    </dgm:pt>
    <dgm:pt modelId="{651D41D9-48B5-4003-AE32-4AF2F66ADE43}" type="parTrans" cxnId="{6A914C11-C4DF-4D41-B438-7443DB1A8827}">
      <dgm:prSet/>
      <dgm:spPr/>
      <dgm:t>
        <a:bodyPr/>
        <a:lstStyle/>
        <a:p>
          <a:endParaRPr lang="ru-RU"/>
        </a:p>
      </dgm:t>
    </dgm:pt>
    <dgm:pt modelId="{8CB606D7-870E-4180-978A-49FB79A092E1}" type="sibTrans" cxnId="{6A914C11-C4DF-4D41-B438-7443DB1A8827}">
      <dgm:prSet/>
      <dgm:spPr/>
      <dgm:t>
        <a:bodyPr/>
        <a:lstStyle/>
        <a:p>
          <a:endParaRPr lang="ru-RU"/>
        </a:p>
      </dgm:t>
    </dgm:pt>
    <dgm:pt modelId="{29BFF547-C4D1-4A7B-847C-11D575EFD6B4}" type="pres">
      <dgm:prSet presAssocID="{73F25023-BAAB-407C-8438-FEA0EB9E279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C12401-DDD8-41B7-B2DB-10814A44FAC2}" type="pres">
      <dgm:prSet presAssocID="{47A4C39B-7162-454A-990C-D8EAACE8D62D}" presName="node" presStyleLbl="node1" presStyleIdx="0" presStyleCnt="8" custScaleX="164943" custRadScaleRad="98591" custRadScaleInc="-14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F6CDB6-1061-4515-B725-27A21016491B}" type="pres">
      <dgm:prSet presAssocID="{47A4C39B-7162-454A-990C-D8EAACE8D62D}" presName="spNode" presStyleCnt="0"/>
      <dgm:spPr/>
    </dgm:pt>
    <dgm:pt modelId="{8DDECB2B-4F90-4638-84BA-3BB8D6654070}" type="pres">
      <dgm:prSet presAssocID="{A765AB96-2078-44F8-847E-F32F97A22EC7}" presName="sibTrans" presStyleLbl="sibTrans1D1" presStyleIdx="0" presStyleCnt="8"/>
      <dgm:spPr/>
      <dgm:t>
        <a:bodyPr/>
        <a:lstStyle/>
        <a:p>
          <a:endParaRPr lang="ru-RU"/>
        </a:p>
      </dgm:t>
    </dgm:pt>
    <dgm:pt modelId="{069DF62C-1FDF-43AA-9EC8-3DD12B474D68}" type="pres">
      <dgm:prSet presAssocID="{6317FAB2-0C88-4FFE-AAC1-3542E200A4DB}" presName="node" presStyleLbl="node1" presStyleIdx="1" presStyleCnt="8" custScaleX="157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90508-8822-49C0-BBA3-DFAF0E4A7AF2}" type="pres">
      <dgm:prSet presAssocID="{6317FAB2-0C88-4FFE-AAC1-3542E200A4DB}" presName="spNode" presStyleCnt="0"/>
      <dgm:spPr/>
    </dgm:pt>
    <dgm:pt modelId="{C8ACE333-EBE2-4924-A813-FF5C4C5938A9}" type="pres">
      <dgm:prSet presAssocID="{6204497B-F927-4AD5-AE30-EF3540762A00}" presName="sibTrans" presStyleLbl="sibTrans1D1" presStyleIdx="1" presStyleCnt="8"/>
      <dgm:spPr/>
      <dgm:t>
        <a:bodyPr/>
        <a:lstStyle/>
        <a:p>
          <a:endParaRPr lang="ru-RU"/>
        </a:p>
      </dgm:t>
    </dgm:pt>
    <dgm:pt modelId="{8C46F647-DDFE-4C0C-AB81-C69634170131}" type="pres">
      <dgm:prSet presAssocID="{411CA5E4-1212-4F58-B633-CE3991EBA34E}" presName="node" presStyleLbl="node1" presStyleIdx="2" presStyleCnt="8" custScaleX="174906" custRadScaleRad="99218" custRadScaleInc="-7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B81C3-4D7B-42E8-BB47-CE84ACC7E447}" type="pres">
      <dgm:prSet presAssocID="{411CA5E4-1212-4F58-B633-CE3991EBA34E}" presName="spNode" presStyleCnt="0"/>
      <dgm:spPr/>
    </dgm:pt>
    <dgm:pt modelId="{8AC5F036-E095-48D1-95DB-58A6C591C2DC}" type="pres">
      <dgm:prSet presAssocID="{2523B91F-E2DF-4506-B305-1839323295B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F8AFD95E-F0D3-4530-9353-DC57135BCB91}" type="pres">
      <dgm:prSet presAssocID="{DF98214A-23AB-40BD-94B1-923FF8D2668B}" presName="node" presStyleLbl="node1" presStyleIdx="3" presStyleCnt="8" custScaleX="157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446C6A-EBF2-4EA5-9D22-E370AE2F0708}" type="pres">
      <dgm:prSet presAssocID="{DF98214A-23AB-40BD-94B1-923FF8D2668B}" presName="spNode" presStyleCnt="0"/>
      <dgm:spPr/>
    </dgm:pt>
    <dgm:pt modelId="{54195779-C7D6-4AF1-B98D-5B138D1B80AC}" type="pres">
      <dgm:prSet presAssocID="{8CB606D7-870E-4180-978A-49FB79A092E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72907244-ED52-4E50-B03E-B33C56574641}" type="pres">
      <dgm:prSet presAssocID="{8DF6864E-A190-4F7E-874C-F0F766038FD8}" presName="node" presStyleLbl="node1" presStyleIdx="4" presStyleCnt="8" custScaleX="165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F51D5-7E13-4323-A6D7-8D0496628C78}" type="pres">
      <dgm:prSet presAssocID="{8DF6864E-A190-4F7E-874C-F0F766038FD8}" presName="spNode" presStyleCnt="0"/>
      <dgm:spPr/>
    </dgm:pt>
    <dgm:pt modelId="{ED8CF16F-79E2-4139-9D2D-4C51FC73B391}" type="pres">
      <dgm:prSet presAssocID="{B3A86501-962C-408D-BA08-9C64EDD4BE52}" presName="sibTrans" presStyleLbl="sibTrans1D1" presStyleIdx="4" presStyleCnt="8"/>
      <dgm:spPr/>
      <dgm:t>
        <a:bodyPr/>
        <a:lstStyle/>
        <a:p>
          <a:endParaRPr lang="ru-RU"/>
        </a:p>
      </dgm:t>
    </dgm:pt>
    <dgm:pt modelId="{BF35D20A-28D3-49DC-A0FB-0EB9C4DF800A}" type="pres">
      <dgm:prSet presAssocID="{E6129544-6BF8-48E8-8EF6-0D3A2D12B465}" presName="node" presStyleLbl="node1" presStyleIdx="5" presStyleCnt="8" custScaleX="167852" custScaleY="124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28A14-6553-4A41-9AD4-E9097BB0C9A1}" type="pres">
      <dgm:prSet presAssocID="{E6129544-6BF8-48E8-8EF6-0D3A2D12B465}" presName="spNode" presStyleCnt="0"/>
      <dgm:spPr/>
    </dgm:pt>
    <dgm:pt modelId="{9EDE1670-148E-4F1C-A635-D4FFA60DB023}" type="pres">
      <dgm:prSet presAssocID="{DEBB9538-376F-490D-82A5-E57D968B96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98F8820C-BD9A-45A4-8E7E-AD9C73536172}" type="pres">
      <dgm:prSet presAssocID="{C592C4AC-79D1-408E-8ECA-C938DE30A2E7}" presName="node" presStyleLbl="node1" presStyleIdx="6" presStyleCnt="8" custScaleX="159926" custScaleY="140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4D6D5-9D45-486C-AB1B-5202CADF6A4A}" type="pres">
      <dgm:prSet presAssocID="{C592C4AC-79D1-408E-8ECA-C938DE30A2E7}" presName="spNode" presStyleCnt="0"/>
      <dgm:spPr/>
    </dgm:pt>
    <dgm:pt modelId="{3A985958-34ED-4E15-B3BA-51DA46639BFE}" type="pres">
      <dgm:prSet presAssocID="{630385D3-C4F9-49C7-BACA-40EB8784017F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2156E27-C56B-4E52-A483-0F82CB942D12}" type="pres">
      <dgm:prSet presAssocID="{8CB3201B-1C75-439D-923C-82327E48E42D}" presName="node" presStyleLbl="node1" presStyleIdx="7" presStyleCnt="8" custAng="0" custScaleX="184240" custScaleY="153175" custRadScaleRad="100662" custRadScaleInc="-40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1775A-3D5A-4C8E-90D0-27CAD354066D}" type="pres">
      <dgm:prSet presAssocID="{8CB3201B-1C75-439D-923C-82327E48E42D}" presName="spNode" presStyleCnt="0"/>
      <dgm:spPr/>
    </dgm:pt>
    <dgm:pt modelId="{16BD2BC5-4033-4F90-845E-921C08AD03BE}" type="pres">
      <dgm:prSet presAssocID="{6190F498-6EAF-41A1-9FFC-F2948859F47D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6353586B-152B-4C94-9484-DFA746F140FA}" type="presOf" srcId="{8CB3201B-1C75-439D-923C-82327E48E42D}" destId="{22156E27-C56B-4E52-A483-0F82CB942D12}" srcOrd="0" destOrd="0" presId="urn:microsoft.com/office/officeart/2005/8/layout/cycle6"/>
    <dgm:cxn modelId="{ED731C8A-BA80-410E-9500-A1DD8D0261D2}" srcId="{73F25023-BAAB-407C-8438-FEA0EB9E279A}" destId="{8DF6864E-A190-4F7E-874C-F0F766038FD8}" srcOrd="4" destOrd="0" parTransId="{5C4B4EA3-EA78-414F-9FD6-65F1C8084ED2}" sibTransId="{B3A86501-962C-408D-BA08-9C64EDD4BE52}"/>
    <dgm:cxn modelId="{8324C4E7-5F09-48C6-B4FF-49DC42B92315}" srcId="{73F25023-BAAB-407C-8438-FEA0EB9E279A}" destId="{411CA5E4-1212-4F58-B633-CE3991EBA34E}" srcOrd="2" destOrd="0" parTransId="{402C9294-5CBA-412C-B1E3-5A0871F65707}" sibTransId="{2523B91F-E2DF-4506-B305-1839323295B0}"/>
    <dgm:cxn modelId="{E26406B5-4BE5-4E06-8FF8-EB927109233C}" type="presOf" srcId="{DF98214A-23AB-40BD-94B1-923FF8D2668B}" destId="{F8AFD95E-F0D3-4530-9353-DC57135BCB91}" srcOrd="0" destOrd="0" presId="urn:microsoft.com/office/officeart/2005/8/layout/cycle6"/>
    <dgm:cxn modelId="{BF92EC3B-4058-45BA-9712-3951079E4F41}" type="presOf" srcId="{6190F498-6EAF-41A1-9FFC-F2948859F47D}" destId="{16BD2BC5-4033-4F90-845E-921C08AD03BE}" srcOrd="0" destOrd="0" presId="urn:microsoft.com/office/officeart/2005/8/layout/cycle6"/>
    <dgm:cxn modelId="{3441A38F-AF74-49EE-BB03-EBFF22C9A1D3}" type="presOf" srcId="{411CA5E4-1212-4F58-B633-CE3991EBA34E}" destId="{8C46F647-DDFE-4C0C-AB81-C69634170131}" srcOrd="0" destOrd="0" presId="urn:microsoft.com/office/officeart/2005/8/layout/cycle6"/>
    <dgm:cxn modelId="{13D54BD0-6E73-4124-A769-E08046F0C256}" type="presOf" srcId="{2523B91F-E2DF-4506-B305-1839323295B0}" destId="{8AC5F036-E095-48D1-95DB-58A6C591C2DC}" srcOrd="0" destOrd="0" presId="urn:microsoft.com/office/officeart/2005/8/layout/cycle6"/>
    <dgm:cxn modelId="{7DC9337F-314E-4072-B19E-DDAC24902BE2}" srcId="{73F25023-BAAB-407C-8438-FEA0EB9E279A}" destId="{6317FAB2-0C88-4FFE-AAC1-3542E200A4DB}" srcOrd="1" destOrd="0" parTransId="{4C47F6F4-74C8-4247-ABAC-F7822440D854}" sibTransId="{6204497B-F927-4AD5-AE30-EF3540762A00}"/>
    <dgm:cxn modelId="{F74FDE37-A14E-4865-845A-029B4A6F6BAE}" type="presOf" srcId="{8DF6864E-A190-4F7E-874C-F0F766038FD8}" destId="{72907244-ED52-4E50-B03E-B33C56574641}" srcOrd="0" destOrd="0" presId="urn:microsoft.com/office/officeart/2005/8/layout/cycle6"/>
    <dgm:cxn modelId="{161E3EA9-61E2-4D6A-9792-FDBF1591869E}" srcId="{73F25023-BAAB-407C-8438-FEA0EB9E279A}" destId="{C592C4AC-79D1-408E-8ECA-C938DE30A2E7}" srcOrd="6" destOrd="0" parTransId="{A43DB505-119F-4EA3-BB5D-7A81B7133287}" sibTransId="{630385D3-C4F9-49C7-BACA-40EB8784017F}"/>
    <dgm:cxn modelId="{7778EB24-3C3E-4A07-B402-BEA87E91F404}" type="presOf" srcId="{630385D3-C4F9-49C7-BACA-40EB8784017F}" destId="{3A985958-34ED-4E15-B3BA-51DA46639BFE}" srcOrd="0" destOrd="0" presId="urn:microsoft.com/office/officeart/2005/8/layout/cycle6"/>
    <dgm:cxn modelId="{EAC6EAAC-DA32-46DA-963C-5CE0B932F015}" type="presOf" srcId="{8CB606D7-870E-4180-978A-49FB79A092E1}" destId="{54195779-C7D6-4AF1-B98D-5B138D1B80AC}" srcOrd="0" destOrd="0" presId="urn:microsoft.com/office/officeart/2005/8/layout/cycle6"/>
    <dgm:cxn modelId="{9DE5467B-B3B6-4152-A85E-FAA42AE0D8C5}" type="presOf" srcId="{E6129544-6BF8-48E8-8EF6-0D3A2D12B465}" destId="{BF35D20A-28D3-49DC-A0FB-0EB9C4DF800A}" srcOrd="0" destOrd="0" presId="urn:microsoft.com/office/officeart/2005/8/layout/cycle6"/>
    <dgm:cxn modelId="{3180EF61-E725-49A4-8AD5-2E0AD8C9F264}" type="presOf" srcId="{B3A86501-962C-408D-BA08-9C64EDD4BE52}" destId="{ED8CF16F-79E2-4139-9D2D-4C51FC73B391}" srcOrd="0" destOrd="0" presId="urn:microsoft.com/office/officeart/2005/8/layout/cycle6"/>
    <dgm:cxn modelId="{061FDE21-E7F5-45E7-8451-B57E7A5BE494}" type="presOf" srcId="{A765AB96-2078-44F8-847E-F32F97A22EC7}" destId="{8DDECB2B-4F90-4638-84BA-3BB8D6654070}" srcOrd="0" destOrd="0" presId="urn:microsoft.com/office/officeart/2005/8/layout/cycle6"/>
    <dgm:cxn modelId="{A0D71C1F-647D-4C05-85EA-C8583B160679}" srcId="{73F25023-BAAB-407C-8438-FEA0EB9E279A}" destId="{8CB3201B-1C75-439D-923C-82327E48E42D}" srcOrd="7" destOrd="0" parTransId="{4E794105-1AD1-4472-934A-182E2669169D}" sibTransId="{6190F498-6EAF-41A1-9FFC-F2948859F47D}"/>
    <dgm:cxn modelId="{808AEB53-848B-485F-A148-414EAD11072F}" type="presOf" srcId="{DEBB9538-376F-490D-82A5-E57D968B966E}" destId="{9EDE1670-148E-4F1C-A635-D4FFA60DB023}" srcOrd="0" destOrd="0" presId="urn:microsoft.com/office/officeart/2005/8/layout/cycle6"/>
    <dgm:cxn modelId="{4A48E02B-E84B-471C-A935-09C1EA7A8804}" type="presOf" srcId="{73F25023-BAAB-407C-8438-FEA0EB9E279A}" destId="{29BFF547-C4D1-4A7B-847C-11D575EFD6B4}" srcOrd="0" destOrd="0" presId="urn:microsoft.com/office/officeart/2005/8/layout/cycle6"/>
    <dgm:cxn modelId="{9F77215B-868B-4BBA-A460-785E6BF058F6}" type="presOf" srcId="{C592C4AC-79D1-408E-8ECA-C938DE30A2E7}" destId="{98F8820C-BD9A-45A4-8E7E-AD9C73536172}" srcOrd="0" destOrd="0" presId="urn:microsoft.com/office/officeart/2005/8/layout/cycle6"/>
    <dgm:cxn modelId="{2D77E4F2-4F01-4B5C-90F6-E17F8A584AB0}" srcId="{73F25023-BAAB-407C-8438-FEA0EB9E279A}" destId="{47A4C39B-7162-454A-990C-D8EAACE8D62D}" srcOrd="0" destOrd="0" parTransId="{8AFFBACC-6DAF-47B4-836A-022A156F0E28}" sibTransId="{A765AB96-2078-44F8-847E-F32F97A22EC7}"/>
    <dgm:cxn modelId="{2342C4F9-F565-4FE3-8B77-F337335CB768}" type="presOf" srcId="{6204497B-F927-4AD5-AE30-EF3540762A00}" destId="{C8ACE333-EBE2-4924-A813-FF5C4C5938A9}" srcOrd="0" destOrd="0" presId="urn:microsoft.com/office/officeart/2005/8/layout/cycle6"/>
    <dgm:cxn modelId="{ED97C4F7-11BB-49EB-9761-C97CCD985D34}" type="presOf" srcId="{47A4C39B-7162-454A-990C-D8EAACE8D62D}" destId="{F1C12401-DDD8-41B7-B2DB-10814A44FAC2}" srcOrd="0" destOrd="0" presId="urn:microsoft.com/office/officeart/2005/8/layout/cycle6"/>
    <dgm:cxn modelId="{C4DEFCBC-83C8-41DE-8147-3C4B84DD3AFF}" srcId="{73F25023-BAAB-407C-8438-FEA0EB9E279A}" destId="{E6129544-6BF8-48E8-8EF6-0D3A2D12B465}" srcOrd="5" destOrd="0" parTransId="{AD683FF2-489D-436E-8760-F284120C1AAA}" sibTransId="{DEBB9538-376F-490D-82A5-E57D968B966E}"/>
    <dgm:cxn modelId="{06B47FB2-FC1A-40B1-BCCD-DBB514AFEF91}" type="presOf" srcId="{6317FAB2-0C88-4FFE-AAC1-3542E200A4DB}" destId="{069DF62C-1FDF-43AA-9EC8-3DD12B474D68}" srcOrd="0" destOrd="0" presId="urn:microsoft.com/office/officeart/2005/8/layout/cycle6"/>
    <dgm:cxn modelId="{6A914C11-C4DF-4D41-B438-7443DB1A8827}" srcId="{73F25023-BAAB-407C-8438-FEA0EB9E279A}" destId="{DF98214A-23AB-40BD-94B1-923FF8D2668B}" srcOrd="3" destOrd="0" parTransId="{651D41D9-48B5-4003-AE32-4AF2F66ADE43}" sibTransId="{8CB606D7-870E-4180-978A-49FB79A092E1}"/>
    <dgm:cxn modelId="{C9A1DFB5-73D7-4A39-A5B1-4AF1B88DCF38}" type="presParOf" srcId="{29BFF547-C4D1-4A7B-847C-11D575EFD6B4}" destId="{F1C12401-DDD8-41B7-B2DB-10814A44FAC2}" srcOrd="0" destOrd="0" presId="urn:microsoft.com/office/officeart/2005/8/layout/cycle6"/>
    <dgm:cxn modelId="{B5E21355-E604-4B7B-ACA6-25F61140077D}" type="presParOf" srcId="{29BFF547-C4D1-4A7B-847C-11D575EFD6B4}" destId="{E3F6CDB6-1061-4515-B725-27A21016491B}" srcOrd="1" destOrd="0" presId="urn:microsoft.com/office/officeart/2005/8/layout/cycle6"/>
    <dgm:cxn modelId="{07AAF779-3507-44C4-B5DB-4CFA69D6DFE5}" type="presParOf" srcId="{29BFF547-C4D1-4A7B-847C-11D575EFD6B4}" destId="{8DDECB2B-4F90-4638-84BA-3BB8D6654070}" srcOrd="2" destOrd="0" presId="urn:microsoft.com/office/officeart/2005/8/layout/cycle6"/>
    <dgm:cxn modelId="{C2EAEF15-D7F5-4267-900C-D69A71AF421B}" type="presParOf" srcId="{29BFF547-C4D1-4A7B-847C-11D575EFD6B4}" destId="{069DF62C-1FDF-43AA-9EC8-3DD12B474D68}" srcOrd="3" destOrd="0" presId="urn:microsoft.com/office/officeart/2005/8/layout/cycle6"/>
    <dgm:cxn modelId="{7B68D674-5FC1-4229-9D7A-7699E144DB7F}" type="presParOf" srcId="{29BFF547-C4D1-4A7B-847C-11D575EFD6B4}" destId="{F8F90508-8822-49C0-BBA3-DFAF0E4A7AF2}" srcOrd="4" destOrd="0" presId="urn:microsoft.com/office/officeart/2005/8/layout/cycle6"/>
    <dgm:cxn modelId="{ED447609-A719-493F-AA9D-B9900EDCF330}" type="presParOf" srcId="{29BFF547-C4D1-4A7B-847C-11D575EFD6B4}" destId="{C8ACE333-EBE2-4924-A813-FF5C4C5938A9}" srcOrd="5" destOrd="0" presId="urn:microsoft.com/office/officeart/2005/8/layout/cycle6"/>
    <dgm:cxn modelId="{E92203EB-133D-42BC-B6C8-C743C7558598}" type="presParOf" srcId="{29BFF547-C4D1-4A7B-847C-11D575EFD6B4}" destId="{8C46F647-DDFE-4C0C-AB81-C69634170131}" srcOrd="6" destOrd="0" presId="urn:microsoft.com/office/officeart/2005/8/layout/cycle6"/>
    <dgm:cxn modelId="{08F6CE73-CF6A-415B-8F63-C1878F4703D9}" type="presParOf" srcId="{29BFF547-C4D1-4A7B-847C-11D575EFD6B4}" destId="{4C7B81C3-4D7B-42E8-BB47-CE84ACC7E447}" srcOrd="7" destOrd="0" presId="urn:microsoft.com/office/officeart/2005/8/layout/cycle6"/>
    <dgm:cxn modelId="{738E2EF9-7D86-4B86-B297-EF4F3953061A}" type="presParOf" srcId="{29BFF547-C4D1-4A7B-847C-11D575EFD6B4}" destId="{8AC5F036-E095-48D1-95DB-58A6C591C2DC}" srcOrd="8" destOrd="0" presId="urn:microsoft.com/office/officeart/2005/8/layout/cycle6"/>
    <dgm:cxn modelId="{026EEB22-776E-4948-A4A9-B90FD29E9898}" type="presParOf" srcId="{29BFF547-C4D1-4A7B-847C-11D575EFD6B4}" destId="{F8AFD95E-F0D3-4530-9353-DC57135BCB91}" srcOrd="9" destOrd="0" presId="urn:microsoft.com/office/officeart/2005/8/layout/cycle6"/>
    <dgm:cxn modelId="{995F039A-66B0-4326-B3D9-ABA150320716}" type="presParOf" srcId="{29BFF547-C4D1-4A7B-847C-11D575EFD6B4}" destId="{F0446C6A-EBF2-4EA5-9D22-E370AE2F0708}" srcOrd="10" destOrd="0" presId="urn:microsoft.com/office/officeart/2005/8/layout/cycle6"/>
    <dgm:cxn modelId="{161FCA4F-6DBD-42FB-9694-0CBF93627DB6}" type="presParOf" srcId="{29BFF547-C4D1-4A7B-847C-11D575EFD6B4}" destId="{54195779-C7D6-4AF1-B98D-5B138D1B80AC}" srcOrd="11" destOrd="0" presId="urn:microsoft.com/office/officeart/2005/8/layout/cycle6"/>
    <dgm:cxn modelId="{391C014F-A063-4EBD-A798-39A81D05A594}" type="presParOf" srcId="{29BFF547-C4D1-4A7B-847C-11D575EFD6B4}" destId="{72907244-ED52-4E50-B03E-B33C56574641}" srcOrd="12" destOrd="0" presId="urn:microsoft.com/office/officeart/2005/8/layout/cycle6"/>
    <dgm:cxn modelId="{6BE29C70-374E-4C93-BF74-CCDF5F2FBCE8}" type="presParOf" srcId="{29BFF547-C4D1-4A7B-847C-11D575EFD6B4}" destId="{FFAF51D5-7E13-4323-A6D7-8D0496628C78}" srcOrd="13" destOrd="0" presId="urn:microsoft.com/office/officeart/2005/8/layout/cycle6"/>
    <dgm:cxn modelId="{7BD7C46C-A640-496E-974D-50FD246F30C2}" type="presParOf" srcId="{29BFF547-C4D1-4A7B-847C-11D575EFD6B4}" destId="{ED8CF16F-79E2-4139-9D2D-4C51FC73B391}" srcOrd="14" destOrd="0" presId="urn:microsoft.com/office/officeart/2005/8/layout/cycle6"/>
    <dgm:cxn modelId="{DCEA80BB-43C1-4856-91E2-A21AFC6C5048}" type="presParOf" srcId="{29BFF547-C4D1-4A7B-847C-11D575EFD6B4}" destId="{BF35D20A-28D3-49DC-A0FB-0EB9C4DF800A}" srcOrd="15" destOrd="0" presId="urn:microsoft.com/office/officeart/2005/8/layout/cycle6"/>
    <dgm:cxn modelId="{D1504B24-250A-4892-99CA-08960F1887CA}" type="presParOf" srcId="{29BFF547-C4D1-4A7B-847C-11D575EFD6B4}" destId="{E4D28A14-6553-4A41-9AD4-E9097BB0C9A1}" srcOrd="16" destOrd="0" presId="urn:microsoft.com/office/officeart/2005/8/layout/cycle6"/>
    <dgm:cxn modelId="{359DA56C-5882-4957-882F-BC5BB1EE2356}" type="presParOf" srcId="{29BFF547-C4D1-4A7B-847C-11D575EFD6B4}" destId="{9EDE1670-148E-4F1C-A635-D4FFA60DB023}" srcOrd="17" destOrd="0" presId="urn:microsoft.com/office/officeart/2005/8/layout/cycle6"/>
    <dgm:cxn modelId="{07D342C5-0319-4B1C-ADFC-82F5E87E9FF3}" type="presParOf" srcId="{29BFF547-C4D1-4A7B-847C-11D575EFD6B4}" destId="{98F8820C-BD9A-45A4-8E7E-AD9C73536172}" srcOrd="18" destOrd="0" presId="urn:microsoft.com/office/officeart/2005/8/layout/cycle6"/>
    <dgm:cxn modelId="{4811A0A2-BD6B-4B28-AAF2-A98F4A7B138A}" type="presParOf" srcId="{29BFF547-C4D1-4A7B-847C-11D575EFD6B4}" destId="{7244D6D5-9D45-486C-AB1B-5202CADF6A4A}" srcOrd="19" destOrd="0" presId="urn:microsoft.com/office/officeart/2005/8/layout/cycle6"/>
    <dgm:cxn modelId="{00F340E1-2E07-47C8-B85F-7F27D06D4502}" type="presParOf" srcId="{29BFF547-C4D1-4A7B-847C-11D575EFD6B4}" destId="{3A985958-34ED-4E15-B3BA-51DA46639BFE}" srcOrd="20" destOrd="0" presId="urn:microsoft.com/office/officeart/2005/8/layout/cycle6"/>
    <dgm:cxn modelId="{70C6E993-0867-4105-BEDE-A3ACBD67EA0B}" type="presParOf" srcId="{29BFF547-C4D1-4A7B-847C-11D575EFD6B4}" destId="{22156E27-C56B-4E52-A483-0F82CB942D12}" srcOrd="21" destOrd="0" presId="urn:microsoft.com/office/officeart/2005/8/layout/cycle6"/>
    <dgm:cxn modelId="{8E7FD88A-52C3-4731-BDE9-314929750E3C}" type="presParOf" srcId="{29BFF547-C4D1-4A7B-847C-11D575EFD6B4}" destId="{0CF1775A-3D5A-4C8E-90D0-27CAD354066D}" srcOrd="22" destOrd="0" presId="urn:microsoft.com/office/officeart/2005/8/layout/cycle6"/>
    <dgm:cxn modelId="{87BAC0C4-A272-423D-B677-5EBA56695600}" type="presParOf" srcId="{29BFF547-C4D1-4A7B-847C-11D575EFD6B4}" destId="{16BD2BC5-4033-4F90-845E-921C08AD03BE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C12401-DDD8-41B7-B2DB-10814A44FAC2}">
      <dsp:nvSpPr>
        <dsp:cNvPr id="0" name=""/>
        <dsp:cNvSpPr/>
      </dsp:nvSpPr>
      <dsp:spPr>
        <a:xfrm>
          <a:off x="2391624" y="32794"/>
          <a:ext cx="1424614" cy="561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Права УЭО</a:t>
          </a:r>
          <a:endParaRPr lang="ru-RU" sz="1200" b="1" kern="1200" dirty="0"/>
        </a:p>
      </dsp:txBody>
      <dsp:txXfrm>
        <a:off x="2391624" y="32794"/>
        <a:ext cx="1424614" cy="561405"/>
      </dsp:txXfrm>
    </dsp:sp>
    <dsp:sp modelId="{8DDECB2B-4F90-4638-84BA-3BB8D6654070}">
      <dsp:nvSpPr>
        <dsp:cNvPr id="0" name=""/>
        <dsp:cNvSpPr/>
      </dsp:nvSpPr>
      <dsp:spPr>
        <a:xfrm>
          <a:off x="1342919" y="348981"/>
          <a:ext cx="3895238" cy="3895238"/>
        </a:xfrm>
        <a:custGeom>
          <a:avLst/>
          <a:gdLst/>
          <a:ahLst/>
          <a:cxnLst/>
          <a:rect l="0" t="0" r="0" b="0"/>
          <a:pathLst>
            <a:path>
              <a:moveTo>
                <a:pt x="2477297" y="73409"/>
              </a:moveTo>
              <a:arcTo wR="1947619" hR="1947619" stAng="17146862" swAng="7161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DF62C-1FDF-43AA-9EC8-3DD12B474D68}">
      <dsp:nvSpPr>
        <dsp:cNvPr id="0" name=""/>
        <dsp:cNvSpPr/>
      </dsp:nvSpPr>
      <dsp:spPr>
        <a:xfrm>
          <a:off x="3877030" y="574370"/>
          <a:ext cx="1356140" cy="561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Обязанности УЭО</a:t>
          </a:r>
          <a:endParaRPr lang="ru-RU" sz="1200" b="1" kern="1200" dirty="0"/>
        </a:p>
      </dsp:txBody>
      <dsp:txXfrm>
        <a:off x="3877030" y="574370"/>
        <a:ext cx="1356140" cy="561405"/>
      </dsp:txXfrm>
    </dsp:sp>
    <dsp:sp modelId="{C8ACE333-EBE2-4924-A813-FF5C4C5938A9}">
      <dsp:nvSpPr>
        <dsp:cNvPr id="0" name=""/>
        <dsp:cNvSpPr/>
      </dsp:nvSpPr>
      <dsp:spPr>
        <a:xfrm>
          <a:off x="1210137" y="254417"/>
          <a:ext cx="3895238" cy="3895238"/>
        </a:xfrm>
        <a:custGeom>
          <a:avLst/>
          <a:gdLst/>
          <a:ahLst/>
          <a:cxnLst/>
          <a:rect l="0" t="0" r="0" b="0"/>
          <a:pathLst>
            <a:path>
              <a:moveTo>
                <a:pt x="3581991" y="888351"/>
              </a:moveTo>
              <a:arcTo wR="1947619" hR="1947619" stAng="19623118" swAng="145496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46F647-DDFE-4C0C-AB81-C69634170131}">
      <dsp:nvSpPr>
        <dsp:cNvPr id="0" name=""/>
        <dsp:cNvSpPr/>
      </dsp:nvSpPr>
      <dsp:spPr>
        <a:xfrm>
          <a:off x="4354650" y="1915734"/>
          <a:ext cx="1510665" cy="561405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Специальные упрощения</a:t>
          </a:r>
          <a:endParaRPr lang="ru-RU" sz="1200" b="1" kern="1200" dirty="0"/>
        </a:p>
      </dsp:txBody>
      <dsp:txXfrm>
        <a:off x="4354650" y="1915734"/>
        <a:ext cx="1510665" cy="561405"/>
      </dsp:txXfrm>
    </dsp:sp>
    <dsp:sp modelId="{8AC5F036-E095-48D1-95DB-58A6C591C2DC}">
      <dsp:nvSpPr>
        <dsp:cNvPr id="0" name=""/>
        <dsp:cNvSpPr/>
      </dsp:nvSpPr>
      <dsp:spPr>
        <a:xfrm>
          <a:off x="1211616" y="312583"/>
          <a:ext cx="3895238" cy="3895238"/>
        </a:xfrm>
        <a:custGeom>
          <a:avLst/>
          <a:gdLst/>
          <a:ahLst/>
          <a:cxnLst/>
          <a:rect l="0" t="0" r="0" b="0"/>
          <a:pathLst>
            <a:path>
              <a:moveTo>
                <a:pt x="3882089" y="2173550"/>
              </a:moveTo>
              <a:arcTo wR="1947619" hR="1947619" stAng="399692" swAng="15807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FD95E-F0D3-4530-9353-DC57135BCB91}">
      <dsp:nvSpPr>
        <dsp:cNvPr id="0" name=""/>
        <dsp:cNvSpPr/>
      </dsp:nvSpPr>
      <dsp:spPr>
        <a:xfrm>
          <a:off x="3873580" y="3328719"/>
          <a:ext cx="1363041" cy="561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Сфера деятельности УЭО</a:t>
          </a:r>
          <a:endParaRPr lang="ru-RU" sz="1200" b="1" kern="1200" dirty="0"/>
        </a:p>
      </dsp:txBody>
      <dsp:txXfrm>
        <a:off x="3873580" y="3328719"/>
        <a:ext cx="1363041" cy="561405"/>
      </dsp:txXfrm>
    </dsp:sp>
    <dsp:sp modelId="{54195779-C7D6-4AF1-B98D-5B138D1B80AC}">
      <dsp:nvSpPr>
        <dsp:cNvPr id="0" name=""/>
        <dsp:cNvSpPr/>
      </dsp:nvSpPr>
      <dsp:spPr>
        <a:xfrm>
          <a:off x="1230307" y="284628"/>
          <a:ext cx="3895238" cy="3895238"/>
        </a:xfrm>
        <a:custGeom>
          <a:avLst/>
          <a:gdLst/>
          <a:ahLst/>
          <a:cxnLst/>
          <a:rect l="0" t="0" r="0" b="0"/>
          <a:pathLst>
            <a:path>
              <a:moveTo>
                <a:pt x="2966788" y="3607292"/>
              </a:moveTo>
              <a:arcTo wR="1947619" hR="1947619" stAng="3506809" swAng="59343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907244-ED52-4E50-B03E-B33C56574641}">
      <dsp:nvSpPr>
        <dsp:cNvPr id="0" name=""/>
        <dsp:cNvSpPr/>
      </dsp:nvSpPr>
      <dsp:spPr>
        <a:xfrm>
          <a:off x="2462168" y="3899164"/>
          <a:ext cx="1431515" cy="561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Порядок взаимодействия  УЭО с таможней</a:t>
          </a:r>
          <a:endParaRPr lang="ru-RU" sz="1200" b="1" kern="1200" dirty="0"/>
        </a:p>
      </dsp:txBody>
      <dsp:txXfrm>
        <a:off x="2462168" y="3899164"/>
        <a:ext cx="1431515" cy="561405"/>
      </dsp:txXfrm>
    </dsp:sp>
    <dsp:sp modelId="{ED8CF16F-79E2-4139-9D2D-4C51FC73B391}">
      <dsp:nvSpPr>
        <dsp:cNvPr id="0" name=""/>
        <dsp:cNvSpPr/>
      </dsp:nvSpPr>
      <dsp:spPr>
        <a:xfrm>
          <a:off x="1230307" y="284628"/>
          <a:ext cx="3895238" cy="3895238"/>
        </a:xfrm>
        <a:custGeom>
          <a:avLst/>
          <a:gdLst/>
          <a:ahLst/>
          <a:cxnLst/>
          <a:rect l="0" t="0" r="0" b="0"/>
          <a:pathLst>
            <a:path>
              <a:moveTo>
                <a:pt x="1229994" y="3758208"/>
              </a:moveTo>
              <a:arcTo wR="1947619" hR="1947619" stAng="6697251" swAng="34755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35D20A-28D3-49DC-A0FB-0EB9C4DF800A}">
      <dsp:nvSpPr>
        <dsp:cNvPr id="0" name=""/>
        <dsp:cNvSpPr/>
      </dsp:nvSpPr>
      <dsp:spPr>
        <a:xfrm>
          <a:off x="1075881" y="3258605"/>
          <a:ext cx="1449739" cy="7016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Порядок включения в реестр УЭО</a:t>
          </a:r>
          <a:endParaRPr lang="ru-RU" sz="1200" b="1" kern="1200" dirty="0"/>
        </a:p>
      </dsp:txBody>
      <dsp:txXfrm>
        <a:off x="1075881" y="3258605"/>
        <a:ext cx="1449739" cy="701633"/>
      </dsp:txXfrm>
    </dsp:sp>
    <dsp:sp modelId="{9EDE1670-148E-4F1C-A635-D4FFA60DB023}">
      <dsp:nvSpPr>
        <dsp:cNvPr id="0" name=""/>
        <dsp:cNvSpPr/>
      </dsp:nvSpPr>
      <dsp:spPr>
        <a:xfrm>
          <a:off x="1230307" y="284628"/>
          <a:ext cx="3895238" cy="3895238"/>
        </a:xfrm>
        <a:custGeom>
          <a:avLst/>
          <a:gdLst/>
          <a:ahLst/>
          <a:cxnLst/>
          <a:rect l="0" t="0" r="0" b="0"/>
          <a:pathLst>
            <a:path>
              <a:moveTo>
                <a:pt x="288813" y="2968199"/>
              </a:moveTo>
              <a:arcTo wR="1947619" hR="1947619" stAng="8903884" swAng="118073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8820C-BD9A-45A4-8E7E-AD9C73536172}">
      <dsp:nvSpPr>
        <dsp:cNvPr id="0" name=""/>
        <dsp:cNvSpPr/>
      </dsp:nvSpPr>
      <dsp:spPr>
        <a:xfrm>
          <a:off x="539665" y="1836521"/>
          <a:ext cx="1381282" cy="7914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Взаимное признание статуса УЭО</a:t>
          </a:r>
          <a:endParaRPr lang="ru-RU" sz="1200" b="1" kern="1200" dirty="0"/>
        </a:p>
      </dsp:txBody>
      <dsp:txXfrm>
        <a:off x="539665" y="1836521"/>
        <a:ext cx="1381282" cy="791452"/>
      </dsp:txXfrm>
    </dsp:sp>
    <dsp:sp modelId="{3A985958-34ED-4E15-B3BA-51DA46639BFE}">
      <dsp:nvSpPr>
        <dsp:cNvPr id="0" name=""/>
        <dsp:cNvSpPr/>
      </dsp:nvSpPr>
      <dsp:spPr>
        <a:xfrm>
          <a:off x="1241616" y="225562"/>
          <a:ext cx="3895238" cy="3895238"/>
        </a:xfrm>
        <a:custGeom>
          <a:avLst/>
          <a:gdLst/>
          <a:ahLst/>
          <a:cxnLst/>
          <a:rect l="0" t="0" r="0" b="0"/>
          <a:pathLst>
            <a:path>
              <a:moveTo>
                <a:pt x="30049" y="1606815"/>
              </a:moveTo>
              <a:arcTo wR="1947619" hR="1947619" stAng="11404666" swAng="7292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156E27-C56B-4E52-A483-0F82CB942D12}">
      <dsp:nvSpPr>
        <dsp:cNvPr id="0" name=""/>
        <dsp:cNvSpPr/>
      </dsp:nvSpPr>
      <dsp:spPr>
        <a:xfrm>
          <a:off x="855475" y="572460"/>
          <a:ext cx="1591282" cy="8599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Условия (требования) присвоения статуса УЭО</a:t>
          </a:r>
          <a:endParaRPr lang="ru-RU" sz="1200" b="1" kern="1200" dirty="0"/>
        </a:p>
      </dsp:txBody>
      <dsp:txXfrm>
        <a:off x="855475" y="572460"/>
        <a:ext cx="1591282" cy="859933"/>
      </dsp:txXfrm>
    </dsp:sp>
    <dsp:sp modelId="{16BD2BC5-4033-4F90-845E-921C08AD03BE}">
      <dsp:nvSpPr>
        <dsp:cNvPr id="0" name=""/>
        <dsp:cNvSpPr/>
      </dsp:nvSpPr>
      <dsp:spPr>
        <a:xfrm>
          <a:off x="970080" y="408051"/>
          <a:ext cx="3895238" cy="3895238"/>
        </a:xfrm>
        <a:custGeom>
          <a:avLst/>
          <a:gdLst/>
          <a:ahLst/>
          <a:cxnLst/>
          <a:rect l="0" t="0" r="0" b="0"/>
          <a:pathLst>
            <a:path>
              <a:moveTo>
                <a:pt x="1166933" y="163312"/>
              </a:moveTo>
              <a:arcTo wR="1947619" hR="1947619" stAng="14782154" swAng="47277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E8836-E023-4DF5-A1CE-6D0C8407EF69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74755-9978-46FB-B5D9-33015D84C2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4042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4755-9978-46FB-B5D9-33015D84C25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2089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4755-9978-46FB-B5D9-33015D84C25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2089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4755-9978-46FB-B5D9-33015D84C25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2089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4755-9978-46FB-B5D9-33015D84C25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2089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4755-9978-46FB-B5D9-33015D84C25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2089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4755-9978-46FB-B5D9-33015D84C25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2089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4755-9978-46FB-B5D9-33015D84C25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2089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4755-9978-46FB-B5D9-33015D84C25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2089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4755-9978-46FB-B5D9-33015D84C25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2089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4755-9978-46FB-B5D9-33015D84C25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2089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4755-9978-46FB-B5D9-33015D84C25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2089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A6F2-BB50-4CB4-A87C-822D73E29D6B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AEC2-D4FF-4473-BD85-619C39B40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1027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A6F2-BB50-4CB4-A87C-822D73E29D6B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AEC2-D4FF-4473-BD85-619C39B40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9371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A6F2-BB50-4CB4-A87C-822D73E29D6B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AEC2-D4FF-4473-BD85-619C39B40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5254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A6F2-BB50-4CB4-A87C-822D73E29D6B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AEC2-D4FF-4473-BD85-619C39B40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1250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A6F2-BB50-4CB4-A87C-822D73E29D6B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AEC2-D4FF-4473-BD85-619C39B40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7772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A6F2-BB50-4CB4-A87C-822D73E29D6B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AEC2-D4FF-4473-BD85-619C39B40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4178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A6F2-BB50-4CB4-A87C-822D73E29D6B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AEC2-D4FF-4473-BD85-619C39B40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620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A6F2-BB50-4CB4-A87C-822D73E29D6B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AEC2-D4FF-4473-BD85-619C39B40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77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A6F2-BB50-4CB4-A87C-822D73E29D6B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AEC2-D4FF-4473-BD85-619C39B40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264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A6F2-BB50-4CB4-A87C-822D73E29D6B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AEC2-D4FF-4473-BD85-619C39B40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270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A6F2-BB50-4CB4-A87C-822D73E29D6B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AEC2-D4FF-4473-BD85-619C39B40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491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6A6F2-BB50-4CB4-A87C-822D73E29D6B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AAEC2-D4FF-4473-BD85-619C39B40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313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2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48.jpeg"/><Relationship Id="rId5" Type="http://schemas.openxmlformats.org/officeDocument/2006/relationships/image" Target="../media/image8.png"/><Relationship Id="rId10" Type="http://schemas.openxmlformats.org/officeDocument/2006/relationships/image" Target="../media/image13.wmf"/><Relationship Id="rId4" Type="http://schemas.openxmlformats.org/officeDocument/2006/relationships/image" Target="../media/image44.png"/><Relationship Id="rId9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2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48.jpeg"/><Relationship Id="rId5" Type="http://schemas.openxmlformats.org/officeDocument/2006/relationships/image" Target="../media/image8.png"/><Relationship Id="rId10" Type="http://schemas.openxmlformats.org/officeDocument/2006/relationships/image" Target="../media/image13.wmf"/><Relationship Id="rId4" Type="http://schemas.openxmlformats.org/officeDocument/2006/relationships/image" Target="../media/image44.png"/><Relationship Id="rId9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13.wmf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7.jpeg"/><Relationship Id="rId5" Type="http://schemas.openxmlformats.org/officeDocument/2006/relationships/image" Target="../media/image16.jpeg"/><Relationship Id="rId10" Type="http://schemas.openxmlformats.org/officeDocument/2006/relationships/image" Target="../media/image14.png"/><Relationship Id="rId4" Type="http://schemas.openxmlformats.org/officeDocument/2006/relationships/image" Target="../media/image15.jpe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24.jpeg"/><Relationship Id="rId18" Type="http://schemas.openxmlformats.org/officeDocument/2006/relationships/image" Target="../media/image29.jpeg"/><Relationship Id="rId3" Type="http://schemas.openxmlformats.org/officeDocument/2006/relationships/image" Target="../media/image2.png"/><Relationship Id="rId21" Type="http://schemas.openxmlformats.org/officeDocument/2006/relationships/image" Target="../media/image32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7.jpe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2.jpeg"/><Relationship Id="rId5" Type="http://schemas.openxmlformats.org/officeDocument/2006/relationships/diagramLayout" Target="../diagrams/layout2.xml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19" Type="http://schemas.openxmlformats.org/officeDocument/2006/relationships/image" Target="../media/image30.jpeg"/><Relationship Id="rId4" Type="http://schemas.openxmlformats.org/officeDocument/2006/relationships/diagramData" Target="../diagrams/data2.xml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2.pn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krabovsky\Desktop\EAEU_logo_21oc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4114" y="39275"/>
            <a:ext cx="1095252" cy="7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krabovsky\Pictures\Рисуно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48" y="0"/>
            <a:ext cx="1296144" cy="86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95536" y="908720"/>
            <a:ext cx="2376264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52328" y="51607"/>
            <a:ext cx="64513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члена Коллегии (Министра)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таможенному сотрудничеству</a:t>
            </a:r>
          </a:p>
          <a:p>
            <a:pPr algn="ctr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Владимира Анатольевича ГОШИНА 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311" y="1484784"/>
            <a:ext cx="9144000" cy="5053584"/>
          </a:xfrm>
          <a:prstGeom prst="rect">
            <a:avLst/>
          </a:prstGeom>
        </p:spPr>
      </p:pic>
      <p:pic>
        <p:nvPicPr>
          <p:cNvPr id="15" name="Picture 6" descr="http://www.fullhdoboi.ru/_ph/33/26391148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5847"/>
            <a:ext cx="140815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wallplanet.ru/_ph/20/4189245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615" y="4833156"/>
            <a:ext cx="144016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fullhdoboi.ru/_ph/33/55808638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5674" y="4149080"/>
            <a:ext cx="140815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sachenok\Desktop\презентация\th7MJLDD9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3775" y="3481975"/>
            <a:ext cx="1380133" cy="77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sachenok\Desktop\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0021" y="2852936"/>
            <a:ext cx="1380133" cy="78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419872" y="3019569"/>
            <a:ext cx="57146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600"/>
              </a:lnSpc>
            </a:pP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600"/>
              </a:lnSpc>
            </a:pP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таможенных служб с бизнес-сообществами:</a:t>
            </a:r>
          </a:p>
          <a:p>
            <a:pPr algn="ctr">
              <a:lnSpc>
                <a:spcPts val="3600"/>
              </a:lnSpc>
            </a:pP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евразийский опыт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93074" y="6035688"/>
            <a:ext cx="109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FFFFFF"/>
                </a:solidFill>
                <a:latin typeface="Times"/>
                <a:cs typeface="Times"/>
              </a:rPr>
              <a:t>2015</a:t>
            </a:r>
            <a:endParaRPr lang="ru-RU" dirty="0">
              <a:solidFill>
                <a:srgbClr val="FFFFFF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021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krabovsky\Pictures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48" y="0"/>
            <a:ext cx="1296144" cy="86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95536" y="908720"/>
            <a:ext cx="820891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sachenok\Desktop\Рисуно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098" y="945790"/>
            <a:ext cx="9152098" cy="591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achenok\Desktop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589240"/>
            <a:ext cx="872286" cy="49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achenok\Desktop\презентация\th7MJLDD9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2900" y="5519209"/>
            <a:ext cx="768065" cy="43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fullhdoboi.ru/_ph/33/55808638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087" y="3050869"/>
            <a:ext cx="768085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wallplanet.ru/_ph/20/41892452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8504" y="4374296"/>
            <a:ext cx="787993" cy="43339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fullhdoboi.ru/_ph/33/26391148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5427" y="2594893"/>
            <a:ext cx="810624" cy="45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1" descr="MC900318356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77911" y="3874386"/>
            <a:ext cx="627818" cy="16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http://www.wallplanet.ru/_ph/20/41892452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275" y="3623093"/>
            <a:ext cx="381738" cy="20995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1" descr="MC900318356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1668263" y="3935571"/>
            <a:ext cx="627818" cy="16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1" descr="MC900318356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3319001" y="4283431"/>
            <a:ext cx="627818" cy="16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1" descr="MC900318356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5170686" y="4471427"/>
            <a:ext cx="627818" cy="16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MC900318356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36274" y="3366751"/>
            <a:ext cx="627818" cy="16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http://www.wallplanet.ru/_ph/20/41892452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8263" y="3692097"/>
            <a:ext cx="381738" cy="20995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wallplanet.ru/_ph/20/41892452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9001" y="4037731"/>
            <a:ext cx="381738" cy="20995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wallplanet.ru/_ph/20/41892452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5150" y="4225982"/>
            <a:ext cx="381738" cy="20995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www.wallplanet.ru/_ph/20/41892452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5950" y="3126767"/>
            <a:ext cx="381738" cy="20995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Выгнутая вверх стрелка 21"/>
          <p:cNvSpPr/>
          <p:nvPr/>
        </p:nvSpPr>
        <p:spPr>
          <a:xfrm>
            <a:off x="171634" y="2747470"/>
            <a:ext cx="2373088" cy="782626"/>
          </a:xfrm>
          <a:prstGeom prst="curvedDownArrow">
            <a:avLst>
              <a:gd name="adj1" fmla="val 25000"/>
              <a:gd name="adj2" fmla="val 51818"/>
              <a:gd name="adj3" fmla="val 25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 rot="1029165" flipV="1">
            <a:off x="2099198" y="4166042"/>
            <a:ext cx="3783942" cy="991871"/>
          </a:xfrm>
          <a:prstGeom prst="curvedDownArrow">
            <a:avLst>
              <a:gd name="adj1" fmla="val 20437"/>
              <a:gd name="adj2" fmla="val 50000"/>
              <a:gd name="adj3" fmla="val 25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 rot="2107969" flipH="1">
            <a:off x="3997562" y="2854540"/>
            <a:ext cx="2592307" cy="782626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71745" y="108500"/>
            <a:ext cx="679788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Перспектива отмены принципа </a:t>
            </a:r>
            <a:r>
              <a:rPr lang="ru-RU" b="1" dirty="0" err="1" smtClean="0"/>
              <a:t>резидентства</a:t>
            </a:r>
            <a:r>
              <a:rPr lang="ru-RU" b="1" dirty="0" smtClean="0"/>
              <a:t>.</a:t>
            </a:r>
          </a:p>
          <a:p>
            <a:pPr algn="ctr"/>
            <a:r>
              <a:rPr lang="ru-RU" b="1" dirty="0"/>
              <a:t>Пример логистической </a:t>
            </a:r>
            <a:r>
              <a:rPr lang="ru-RU" b="1" dirty="0" smtClean="0"/>
              <a:t>цепочки. Принцип </a:t>
            </a:r>
            <a:r>
              <a:rPr lang="ru-RU" b="1" dirty="0" err="1" smtClean="0"/>
              <a:t>резидентства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26" name="Номер слайда 5"/>
          <p:cNvSpPr txBox="1">
            <a:spLocks/>
          </p:cNvSpPr>
          <p:nvPr/>
        </p:nvSpPr>
        <p:spPr>
          <a:xfrm>
            <a:off x="8534400" y="479154"/>
            <a:ext cx="609600" cy="38100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rgbClr val="032953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BCB08D"/>
                </a:solidFill>
                <a:latin typeface="Times"/>
                <a:cs typeface="Times"/>
              </a:rPr>
              <a:t>|</a:t>
            </a:r>
            <a:r>
              <a:rPr lang="en-US" dirty="0" smtClean="0">
                <a:latin typeface="Times"/>
                <a:cs typeface="Times"/>
              </a:rPr>
              <a:t>  </a:t>
            </a:r>
            <a:r>
              <a:rPr lang="ru-RU" dirty="0" smtClean="0">
                <a:latin typeface="Times"/>
                <a:cs typeface="Times"/>
              </a:rPr>
              <a:t>10</a:t>
            </a:r>
            <a:endParaRPr lang="ru-RU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02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krabovsky\Pictures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48" y="0"/>
            <a:ext cx="1296144" cy="86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95536" y="908720"/>
            <a:ext cx="820891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03648" y="108500"/>
            <a:ext cx="7165979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Перспектива отмены принципа </a:t>
            </a:r>
            <a:r>
              <a:rPr lang="ru-RU" b="1" dirty="0" err="1" smtClean="0"/>
              <a:t>резидентства</a:t>
            </a:r>
            <a:r>
              <a:rPr lang="ru-RU" b="1" dirty="0" smtClean="0"/>
              <a:t>.</a:t>
            </a:r>
          </a:p>
          <a:p>
            <a:pPr algn="ctr"/>
            <a:r>
              <a:rPr lang="ru-RU" b="1" dirty="0"/>
              <a:t>Пример логистической </a:t>
            </a:r>
            <a:r>
              <a:rPr lang="ru-RU" b="1" dirty="0" smtClean="0"/>
              <a:t>цепочки. Отмена принципа </a:t>
            </a:r>
            <a:r>
              <a:rPr lang="ru-RU" b="1" dirty="0" err="1" smtClean="0"/>
              <a:t>резидентства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5" name="Picture 2" descr="C:\Users\sachenok\Desktop\Рисуно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939977"/>
            <a:ext cx="9142012" cy="59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achenok\Desktop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0962" y="5627933"/>
            <a:ext cx="881915" cy="46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achenok\Desktop\презентация\th7MJLDD9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53" y="5554545"/>
            <a:ext cx="776543" cy="40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fullhdoboi.ru/_ph/33/55808638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4039" y="3032386"/>
            <a:ext cx="776564" cy="40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wallplanet.ru/_ph/20/41892452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2163" y="4328601"/>
            <a:ext cx="796691" cy="41086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fullhdoboi.ru/_ph/33/26391148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9149" y="2876223"/>
            <a:ext cx="819571" cy="43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1" descr="MC900318356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109408" y="3895852"/>
            <a:ext cx="634748" cy="15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http://www.wallplanet.ru/_ph/20/41892452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92" y="3646982"/>
            <a:ext cx="385952" cy="19904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1" descr="MC900318356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1953977" y="3863522"/>
            <a:ext cx="634748" cy="15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1" descr="MC900318356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3519869" y="3683674"/>
            <a:ext cx="634748" cy="15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http://www.wallplanet.ru/_ph/20/41892452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6389" y="3621398"/>
            <a:ext cx="385952" cy="19904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wallplanet.ru/_ph/20/41892452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2589" y="3430099"/>
            <a:ext cx="385952" cy="19904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Выгнутая вверх стрелка 17"/>
          <p:cNvSpPr/>
          <p:nvPr/>
        </p:nvSpPr>
        <p:spPr>
          <a:xfrm rot="21441995" flipV="1">
            <a:off x="607206" y="4118547"/>
            <a:ext cx="1531454" cy="586807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21161436">
            <a:off x="2090300" y="2758891"/>
            <a:ext cx="1649089" cy="713792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Номер слайда 5"/>
          <p:cNvSpPr txBox="1">
            <a:spLocks/>
          </p:cNvSpPr>
          <p:nvPr/>
        </p:nvSpPr>
        <p:spPr>
          <a:xfrm>
            <a:off x="8534400" y="479154"/>
            <a:ext cx="609600" cy="38100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rgbClr val="032953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BCB08D"/>
                </a:solidFill>
                <a:latin typeface="Times"/>
                <a:cs typeface="Times"/>
              </a:rPr>
              <a:t>|</a:t>
            </a:r>
            <a:r>
              <a:rPr lang="en-US" dirty="0" smtClean="0">
                <a:latin typeface="Times"/>
                <a:cs typeface="Times"/>
              </a:rPr>
              <a:t>  </a:t>
            </a:r>
            <a:r>
              <a:rPr lang="ru-RU" dirty="0" smtClean="0">
                <a:latin typeface="Times"/>
                <a:cs typeface="Times"/>
              </a:rPr>
              <a:t>11</a:t>
            </a:r>
            <a:endParaRPr lang="ru-RU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45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 txBox="1">
            <a:spLocks/>
          </p:cNvSpPr>
          <p:nvPr/>
        </p:nvSpPr>
        <p:spPr>
          <a:xfrm>
            <a:off x="8534400" y="479154"/>
            <a:ext cx="609600" cy="38100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rgbClr val="032953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BCB08D"/>
                </a:solidFill>
                <a:latin typeface="Times"/>
                <a:cs typeface="Times"/>
              </a:rPr>
              <a:t>|</a:t>
            </a:r>
            <a:r>
              <a:rPr lang="en-US" dirty="0" smtClean="0">
                <a:latin typeface="Times"/>
                <a:cs typeface="Times"/>
              </a:rPr>
              <a:t>  </a:t>
            </a:r>
            <a:r>
              <a:rPr lang="ru-RU" dirty="0" smtClean="0">
                <a:latin typeface="Times"/>
                <a:cs typeface="Times"/>
              </a:rPr>
              <a:t>12</a:t>
            </a:r>
            <a:endParaRPr lang="ru-RU" dirty="0">
              <a:latin typeface="Times"/>
              <a:cs typeface="Time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55" y="1052736"/>
            <a:ext cx="9077633" cy="5616624"/>
          </a:xfrm>
          <a:prstGeom prst="rect">
            <a:avLst/>
          </a:prstGeom>
        </p:spPr>
      </p:pic>
      <p:sp>
        <p:nvSpPr>
          <p:cNvPr id="6" name="Двойная стрелка влево/вправо 5"/>
          <p:cNvSpPr/>
          <p:nvPr/>
        </p:nvSpPr>
        <p:spPr>
          <a:xfrm>
            <a:off x="1763688" y="2313459"/>
            <a:ext cx="5051550" cy="893817"/>
          </a:xfrm>
          <a:custGeom>
            <a:avLst/>
            <a:gdLst>
              <a:gd name="connsiteX0" fmla="*/ 0 w 4752528"/>
              <a:gd name="connsiteY0" fmla="*/ 108012 h 216024"/>
              <a:gd name="connsiteX1" fmla="*/ 376698 w 4752528"/>
              <a:gd name="connsiteY1" fmla="*/ 0 h 216024"/>
              <a:gd name="connsiteX2" fmla="*/ 376698 w 4752528"/>
              <a:gd name="connsiteY2" fmla="*/ 54006 h 216024"/>
              <a:gd name="connsiteX3" fmla="*/ 4375830 w 4752528"/>
              <a:gd name="connsiteY3" fmla="*/ 54006 h 216024"/>
              <a:gd name="connsiteX4" fmla="*/ 4375830 w 4752528"/>
              <a:gd name="connsiteY4" fmla="*/ 0 h 216024"/>
              <a:gd name="connsiteX5" fmla="*/ 4752528 w 4752528"/>
              <a:gd name="connsiteY5" fmla="*/ 108012 h 216024"/>
              <a:gd name="connsiteX6" fmla="*/ 4375830 w 4752528"/>
              <a:gd name="connsiteY6" fmla="*/ 216024 h 216024"/>
              <a:gd name="connsiteX7" fmla="*/ 4375830 w 4752528"/>
              <a:gd name="connsiteY7" fmla="*/ 162018 h 216024"/>
              <a:gd name="connsiteX8" fmla="*/ 376698 w 4752528"/>
              <a:gd name="connsiteY8" fmla="*/ 162018 h 216024"/>
              <a:gd name="connsiteX9" fmla="*/ 376698 w 4752528"/>
              <a:gd name="connsiteY9" fmla="*/ 216024 h 216024"/>
              <a:gd name="connsiteX10" fmla="*/ 0 w 4752528"/>
              <a:gd name="connsiteY10" fmla="*/ 108012 h 216024"/>
              <a:gd name="connsiteX0" fmla="*/ 0 w 4752528"/>
              <a:gd name="connsiteY0" fmla="*/ 127130 h 235142"/>
              <a:gd name="connsiteX1" fmla="*/ 376698 w 4752528"/>
              <a:gd name="connsiteY1" fmla="*/ 19118 h 235142"/>
              <a:gd name="connsiteX2" fmla="*/ 376698 w 4752528"/>
              <a:gd name="connsiteY2" fmla="*/ 73124 h 235142"/>
              <a:gd name="connsiteX3" fmla="*/ 1253190 w 4752528"/>
              <a:gd name="connsiteY3" fmla="*/ 0 h 235142"/>
              <a:gd name="connsiteX4" fmla="*/ 4375830 w 4752528"/>
              <a:gd name="connsiteY4" fmla="*/ 73124 h 235142"/>
              <a:gd name="connsiteX5" fmla="*/ 4375830 w 4752528"/>
              <a:gd name="connsiteY5" fmla="*/ 19118 h 235142"/>
              <a:gd name="connsiteX6" fmla="*/ 4752528 w 4752528"/>
              <a:gd name="connsiteY6" fmla="*/ 127130 h 235142"/>
              <a:gd name="connsiteX7" fmla="*/ 4375830 w 4752528"/>
              <a:gd name="connsiteY7" fmla="*/ 235142 h 235142"/>
              <a:gd name="connsiteX8" fmla="*/ 4375830 w 4752528"/>
              <a:gd name="connsiteY8" fmla="*/ 181136 h 235142"/>
              <a:gd name="connsiteX9" fmla="*/ 376698 w 4752528"/>
              <a:gd name="connsiteY9" fmla="*/ 181136 h 235142"/>
              <a:gd name="connsiteX10" fmla="*/ 376698 w 4752528"/>
              <a:gd name="connsiteY10" fmla="*/ 235142 h 235142"/>
              <a:gd name="connsiteX11" fmla="*/ 0 w 4752528"/>
              <a:gd name="connsiteY11" fmla="*/ 127130 h 235142"/>
              <a:gd name="connsiteX0" fmla="*/ 0 w 4752528"/>
              <a:gd name="connsiteY0" fmla="*/ 127130 h 235142"/>
              <a:gd name="connsiteX1" fmla="*/ 376698 w 4752528"/>
              <a:gd name="connsiteY1" fmla="*/ 19118 h 235142"/>
              <a:gd name="connsiteX2" fmla="*/ 376698 w 4752528"/>
              <a:gd name="connsiteY2" fmla="*/ 73124 h 235142"/>
              <a:gd name="connsiteX3" fmla="*/ 1253190 w 4752528"/>
              <a:gd name="connsiteY3" fmla="*/ 0 h 235142"/>
              <a:gd name="connsiteX4" fmla="*/ 4375830 w 4752528"/>
              <a:gd name="connsiteY4" fmla="*/ 73124 h 235142"/>
              <a:gd name="connsiteX5" fmla="*/ 4375830 w 4752528"/>
              <a:gd name="connsiteY5" fmla="*/ 19118 h 235142"/>
              <a:gd name="connsiteX6" fmla="*/ 4752528 w 4752528"/>
              <a:gd name="connsiteY6" fmla="*/ 127130 h 235142"/>
              <a:gd name="connsiteX7" fmla="*/ 4375830 w 4752528"/>
              <a:gd name="connsiteY7" fmla="*/ 235142 h 235142"/>
              <a:gd name="connsiteX8" fmla="*/ 4375830 w 4752528"/>
              <a:gd name="connsiteY8" fmla="*/ 181136 h 235142"/>
              <a:gd name="connsiteX9" fmla="*/ 1257524 w 4752528"/>
              <a:gd name="connsiteY9" fmla="*/ 182014 h 235142"/>
              <a:gd name="connsiteX10" fmla="*/ 376698 w 4752528"/>
              <a:gd name="connsiteY10" fmla="*/ 181136 h 235142"/>
              <a:gd name="connsiteX11" fmla="*/ 376698 w 4752528"/>
              <a:gd name="connsiteY11" fmla="*/ 235142 h 235142"/>
              <a:gd name="connsiteX12" fmla="*/ 0 w 4752528"/>
              <a:gd name="connsiteY12" fmla="*/ 127130 h 235142"/>
              <a:gd name="connsiteX0" fmla="*/ 0 w 4752528"/>
              <a:gd name="connsiteY0" fmla="*/ 127130 h 235142"/>
              <a:gd name="connsiteX1" fmla="*/ 376698 w 4752528"/>
              <a:gd name="connsiteY1" fmla="*/ 19118 h 235142"/>
              <a:gd name="connsiteX2" fmla="*/ 376698 w 4752528"/>
              <a:gd name="connsiteY2" fmla="*/ 73124 h 235142"/>
              <a:gd name="connsiteX3" fmla="*/ 1253190 w 4752528"/>
              <a:gd name="connsiteY3" fmla="*/ 0 h 235142"/>
              <a:gd name="connsiteX4" fmla="*/ 4375830 w 4752528"/>
              <a:gd name="connsiteY4" fmla="*/ 73124 h 235142"/>
              <a:gd name="connsiteX5" fmla="*/ 4375830 w 4752528"/>
              <a:gd name="connsiteY5" fmla="*/ 19118 h 235142"/>
              <a:gd name="connsiteX6" fmla="*/ 4752528 w 4752528"/>
              <a:gd name="connsiteY6" fmla="*/ 127130 h 235142"/>
              <a:gd name="connsiteX7" fmla="*/ 4375830 w 4752528"/>
              <a:gd name="connsiteY7" fmla="*/ 235142 h 235142"/>
              <a:gd name="connsiteX8" fmla="*/ 4375830 w 4752528"/>
              <a:gd name="connsiteY8" fmla="*/ 181136 h 235142"/>
              <a:gd name="connsiteX9" fmla="*/ 1326863 w 4752528"/>
              <a:gd name="connsiteY9" fmla="*/ 60672 h 235142"/>
              <a:gd name="connsiteX10" fmla="*/ 376698 w 4752528"/>
              <a:gd name="connsiteY10" fmla="*/ 181136 h 235142"/>
              <a:gd name="connsiteX11" fmla="*/ 376698 w 4752528"/>
              <a:gd name="connsiteY11" fmla="*/ 235142 h 235142"/>
              <a:gd name="connsiteX12" fmla="*/ 0 w 4752528"/>
              <a:gd name="connsiteY12" fmla="*/ 127130 h 235142"/>
              <a:gd name="connsiteX0" fmla="*/ 0 w 4752528"/>
              <a:gd name="connsiteY0" fmla="*/ 127130 h 235142"/>
              <a:gd name="connsiteX1" fmla="*/ 376698 w 4752528"/>
              <a:gd name="connsiteY1" fmla="*/ 19118 h 235142"/>
              <a:gd name="connsiteX2" fmla="*/ 376698 w 4752528"/>
              <a:gd name="connsiteY2" fmla="*/ 73124 h 235142"/>
              <a:gd name="connsiteX3" fmla="*/ 1157849 w 4752528"/>
              <a:gd name="connsiteY3" fmla="*/ 0 h 235142"/>
              <a:gd name="connsiteX4" fmla="*/ 4375830 w 4752528"/>
              <a:gd name="connsiteY4" fmla="*/ 73124 h 235142"/>
              <a:gd name="connsiteX5" fmla="*/ 4375830 w 4752528"/>
              <a:gd name="connsiteY5" fmla="*/ 19118 h 235142"/>
              <a:gd name="connsiteX6" fmla="*/ 4752528 w 4752528"/>
              <a:gd name="connsiteY6" fmla="*/ 127130 h 235142"/>
              <a:gd name="connsiteX7" fmla="*/ 4375830 w 4752528"/>
              <a:gd name="connsiteY7" fmla="*/ 235142 h 235142"/>
              <a:gd name="connsiteX8" fmla="*/ 4375830 w 4752528"/>
              <a:gd name="connsiteY8" fmla="*/ 181136 h 235142"/>
              <a:gd name="connsiteX9" fmla="*/ 1326863 w 4752528"/>
              <a:gd name="connsiteY9" fmla="*/ 60672 h 235142"/>
              <a:gd name="connsiteX10" fmla="*/ 376698 w 4752528"/>
              <a:gd name="connsiteY10" fmla="*/ 181136 h 235142"/>
              <a:gd name="connsiteX11" fmla="*/ 376698 w 4752528"/>
              <a:gd name="connsiteY11" fmla="*/ 235142 h 235142"/>
              <a:gd name="connsiteX12" fmla="*/ 0 w 4752528"/>
              <a:gd name="connsiteY12" fmla="*/ 127130 h 235142"/>
              <a:gd name="connsiteX0" fmla="*/ 0 w 4752528"/>
              <a:gd name="connsiteY0" fmla="*/ 127130 h 235142"/>
              <a:gd name="connsiteX1" fmla="*/ 376698 w 4752528"/>
              <a:gd name="connsiteY1" fmla="*/ 19118 h 235142"/>
              <a:gd name="connsiteX2" fmla="*/ 376698 w 4752528"/>
              <a:gd name="connsiteY2" fmla="*/ 73124 h 235142"/>
              <a:gd name="connsiteX3" fmla="*/ 1157849 w 4752528"/>
              <a:gd name="connsiteY3" fmla="*/ 0 h 235142"/>
              <a:gd name="connsiteX4" fmla="*/ 4375830 w 4752528"/>
              <a:gd name="connsiteY4" fmla="*/ 73124 h 235142"/>
              <a:gd name="connsiteX5" fmla="*/ 4375830 w 4752528"/>
              <a:gd name="connsiteY5" fmla="*/ 19118 h 235142"/>
              <a:gd name="connsiteX6" fmla="*/ 4752528 w 4752528"/>
              <a:gd name="connsiteY6" fmla="*/ 127130 h 235142"/>
              <a:gd name="connsiteX7" fmla="*/ 4375830 w 4752528"/>
              <a:gd name="connsiteY7" fmla="*/ 235142 h 235142"/>
              <a:gd name="connsiteX8" fmla="*/ 4375830 w 4752528"/>
              <a:gd name="connsiteY8" fmla="*/ 181136 h 235142"/>
              <a:gd name="connsiteX9" fmla="*/ 1326863 w 4752528"/>
              <a:gd name="connsiteY9" fmla="*/ 60672 h 235142"/>
              <a:gd name="connsiteX10" fmla="*/ 376698 w 4752528"/>
              <a:gd name="connsiteY10" fmla="*/ 181136 h 235142"/>
              <a:gd name="connsiteX11" fmla="*/ 376698 w 4752528"/>
              <a:gd name="connsiteY11" fmla="*/ 235142 h 235142"/>
              <a:gd name="connsiteX12" fmla="*/ 0 w 4752528"/>
              <a:gd name="connsiteY12" fmla="*/ 127130 h 235142"/>
              <a:gd name="connsiteX0" fmla="*/ 0 w 4752528"/>
              <a:gd name="connsiteY0" fmla="*/ 118464 h 226476"/>
              <a:gd name="connsiteX1" fmla="*/ 376698 w 4752528"/>
              <a:gd name="connsiteY1" fmla="*/ 10452 h 226476"/>
              <a:gd name="connsiteX2" fmla="*/ 376698 w 4752528"/>
              <a:gd name="connsiteY2" fmla="*/ 64458 h 226476"/>
              <a:gd name="connsiteX3" fmla="*/ 1014839 w 4752528"/>
              <a:gd name="connsiteY3" fmla="*/ 1 h 226476"/>
              <a:gd name="connsiteX4" fmla="*/ 4375830 w 4752528"/>
              <a:gd name="connsiteY4" fmla="*/ 64458 h 226476"/>
              <a:gd name="connsiteX5" fmla="*/ 4375830 w 4752528"/>
              <a:gd name="connsiteY5" fmla="*/ 10452 h 226476"/>
              <a:gd name="connsiteX6" fmla="*/ 4752528 w 4752528"/>
              <a:gd name="connsiteY6" fmla="*/ 118464 h 226476"/>
              <a:gd name="connsiteX7" fmla="*/ 4375830 w 4752528"/>
              <a:gd name="connsiteY7" fmla="*/ 226476 h 226476"/>
              <a:gd name="connsiteX8" fmla="*/ 4375830 w 4752528"/>
              <a:gd name="connsiteY8" fmla="*/ 172470 h 226476"/>
              <a:gd name="connsiteX9" fmla="*/ 1326863 w 4752528"/>
              <a:gd name="connsiteY9" fmla="*/ 52006 h 226476"/>
              <a:gd name="connsiteX10" fmla="*/ 376698 w 4752528"/>
              <a:gd name="connsiteY10" fmla="*/ 172470 h 226476"/>
              <a:gd name="connsiteX11" fmla="*/ 376698 w 4752528"/>
              <a:gd name="connsiteY11" fmla="*/ 226476 h 226476"/>
              <a:gd name="connsiteX12" fmla="*/ 0 w 4752528"/>
              <a:gd name="connsiteY12" fmla="*/ 118464 h 226476"/>
              <a:gd name="connsiteX0" fmla="*/ 0 w 4752528"/>
              <a:gd name="connsiteY0" fmla="*/ 118464 h 226476"/>
              <a:gd name="connsiteX1" fmla="*/ 376698 w 4752528"/>
              <a:gd name="connsiteY1" fmla="*/ 10452 h 226476"/>
              <a:gd name="connsiteX2" fmla="*/ 376698 w 4752528"/>
              <a:gd name="connsiteY2" fmla="*/ 64458 h 226476"/>
              <a:gd name="connsiteX3" fmla="*/ 1014839 w 4752528"/>
              <a:gd name="connsiteY3" fmla="*/ 1 h 226476"/>
              <a:gd name="connsiteX4" fmla="*/ 4375830 w 4752528"/>
              <a:gd name="connsiteY4" fmla="*/ 64458 h 226476"/>
              <a:gd name="connsiteX5" fmla="*/ 4375830 w 4752528"/>
              <a:gd name="connsiteY5" fmla="*/ 10452 h 226476"/>
              <a:gd name="connsiteX6" fmla="*/ 4752528 w 4752528"/>
              <a:gd name="connsiteY6" fmla="*/ 118464 h 226476"/>
              <a:gd name="connsiteX7" fmla="*/ 4375830 w 4752528"/>
              <a:gd name="connsiteY7" fmla="*/ 226476 h 226476"/>
              <a:gd name="connsiteX8" fmla="*/ 4375830 w 4752528"/>
              <a:gd name="connsiteY8" fmla="*/ 172470 h 226476"/>
              <a:gd name="connsiteX9" fmla="*/ 1127516 w 4752528"/>
              <a:gd name="connsiteY9" fmla="*/ 60673 h 226476"/>
              <a:gd name="connsiteX10" fmla="*/ 376698 w 4752528"/>
              <a:gd name="connsiteY10" fmla="*/ 172470 h 226476"/>
              <a:gd name="connsiteX11" fmla="*/ 376698 w 4752528"/>
              <a:gd name="connsiteY11" fmla="*/ 226476 h 226476"/>
              <a:gd name="connsiteX12" fmla="*/ 0 w 4752528"/>
              <a:gd name="connsiteY12" fmla="*/ 118464 h 226476"/>
              <a:gd name="connsiteX0" fmla="*/ 0 w 4752528"/>
              <a:gd name="connsiteY0" fmla="*/ 118464 h 226476"/>
              <a:gd name="connsiteX1" fmla="*/ 376698 w 4752528"/>
              <a:gd name="connsiteY1" fmla="*/ 10452 h 226476"/>
              <a:gd name="connsiteX2" fmla="*/ 376698 w 4752528"/>
              <a:gd name="connsiteY2" fmla="*/ 64458 h 226476"/>
              <a:gd name="connsiteX3" fmla="*/ 1014839 w 4752528"/>
              <a:gd name="connsiteY3" fmla="*/ 1 h 226476"/>
              <a:gd name="connsiteX4" fmla="*/ 4375830 w 4752528"/>
              <a:gd name="connsiteY4" fmla="*/ 64458 h 226476"/>
              <a:gd name="connsiteX5" fmla="*/ 4375830 w 4752528"/>
              <a:gd name="connsiteY5" fmla="*/ 10452 h 226476"/>
              <a:gd name="connsiteX6" fmla="*/ 4752528 w 4752528"/>
              <a:gd name="connsiteY6" fmla="*/ 118464 h 226476"/>
              <a:gd name="connsiteX7" fmla="*/ 4375830 w 4752528"/>
              <a:gd name="connsiteY7" fmla="*/ 226476 h 226476"/>
              <a:gd name="connsiteX8" fmla="*/ 4375830 w 4752528"/>
              <a:gd name="connsiteY8" fmla="*/ 172470 h 226476"/>
              <a:gd name="connsiteX9" fmla="*/ 1036509 w 4752528"/>
              <a:gd name="connsiteY9" fmla="*/ 69340 h 226476"/>
              <a:gd name="connsiteX10" fmla="*/ 376698 w 4752528"/>
              <a:gd name="connsiteY10" fmla="*/ 172470 h 226476"/>
              <a:gd name="connsiteX11" fmla="*/ 376698 w 4752528"/>
              <a:gd name="connsiteY11" fmla="*/ 226476 h 226476"/>
              <a:gd name="connsiteX12" fmla="*/ 0 w 4752528"/>
              <a:gd name="connsiteY12" fmla="*/ 118464 h 226476"/>
              <a:gd name="connsiteX0" fmla="*/ 0 w 4752528"/>
              <a:gd name="connsiteY0" fmla="*/ 118464 h 226476"/>
              <a:gd name="connsiteX1" fmla="*/ 376698 w 4752528"/>
              <a:gd name="connsiteY1" fmla="*/ 10452 h 226476"/>
              <a:gd name="connsiteX2" fmla="*/ 376698 w 4752528"/>
              <a:gd name="connsiteY2" fmla="*/ 64458 h 226476"/>
              <a:gd name="connsiteX3" fmla="*/ 1014839 w 4752528"/>
              <a:gd name="connsiteY3" fmla="*/ 1 h 226476"/>
              <a:gd name="connsiteX4" fmla="*/ 4375830 w 4752528"/>
              <a:gd name="connsiteY4" fmla="*/ 64458 h 226476"/>
              <a:gd name="connsiteX5" fmla="*/ 4375830 w 4752528"/>
              <a:gd name="connsiteY5" fmla="*/ 10452 h 226476"/>
              <a:gd name="connsiteX6" fmla="*/ 4752528 w 4752528"/>
              <a:gd name="connsiteY6" fmla="*/ 118464 h 226476"/>
              <a:gd name="connsiteX7" fmla="*/ 4375830 w 4752528"/>
              <a:gd name="connsiteY7" fmla="*/ 226476 h 226476"/>
              <a:gd name="connsiteX8" fmla="*/ 4375830 w 4752528"/>
              <a:gd name="connsiteY8" fmla="*/ 172470 h 226476"/>
              <a:gd name="connsiteX9" fmla="*/ 1027842 w 4752528"/>
              <a:gd name="connsiteY9" fmla="*/ 56339 h 226476"/>
              <a:gd name="connsiteX10" fmla="*/ 376698 w 4752528"/>
              <a:gd name="connsiteY10" fmla="*/ 172470 h 226476"/>
              <a:gd name="connsiteX11" fmla="*/ 376698 w 4752528"/>
              <a:gd name="connsiteY11" fmla="*/ 226476 h 226476"/>
              <a:gd name="connsiteX12" fmla="*/ 0 w 4752528"/>
              <a:gd name="connsiteY12" fmla="*/ 118464 h 226476"/>
              <a:gd name="connsiteX0" fmla="*/ 0 w 4752528"/>
              <a:gd name="connsiteY0" fmla="*/ 118464 h 226476"/>
              <a:gd name="connsiteX1" fmla="*/ 376698 w 4752528"/>
              <a:gd name="connsiteY1" fmla="*/ 10452 h 226476"/>
              <a:gd name="connsiteX2" fmla="*/ 376698 w 4752528"/>
              <a:gd name="connsiteY2" fmla="*/ 64458 h 226476"/>
              <a:gd name="connsiteX3" fmla="*/ 1014839 w 4752528"/>
              <a:gd name="connsiteY3" fmla="*/ 1 h 226476"/>
              <a:gd name="connsiteX4" fmla="*/ 2141589 w 4752528"/>
              <a:gd name="connsiteY4" fmla="*/ 21670 h 226476"/>
              <a:gd name="connsiteX5" fmla="*/ 4375830 w 4752528"/>
              <a:gd name="connsiteY5" fmla="*/ 64458 h 226476"/>
              <a:gd name="connsiteX6" fmla="*/ 4375830 w 4752528"/>
              <a:gd name="connsiteY6" fmla="*/ 10452 h 226476"/>
              <a:gd name="connsiteX7" fmla="*/ 4752528 w 4752528"/>
              <a:gd name="connsiteY7" fmla="*/ 118464 h 226476"/>
              <a:gd name="connsiteX8" fmla="*/ 4375830 w 4752528"/>
              <a:gd name="connsiteY8" fmla="*/ 226476 h 226476"/>
              <a:gd name="connsiteX9" fmla="*/ 4375830 w 4752528"/>
              <a:gd name="connsiteY9" fmla="*/ 172470 h 226476"/>
              <a:gd name="connsiteX10" fmla="*/ 1027842 w 4752528"/>
              <a:gd name="connsiteY10" fmla="*/ 56339 h 226476"/>
              <a:gd name="connsiteX11" fmla="*/ 376698 w 4752528"/>
              <a:gd name="connsiteY11" fmla="*/ 172470 h 226476"/>
              <a:gd name="connsiteX12" fmla="*/ 376698 w 4752528"/>
              <a:gd name="connsiteY12" fmla="*/ 226476 h 226476"/>
              <a:gd name="connsiteX13" fmla="*/ 0 w 4752528"/>
              <a:gd name="connsiteY13" fmla="*/ 118464 h 226476"/>
              <a:gd name="connsiteX0" fmla="*/ 0 w 4752528"/>
              <a:gd name="connsiteY0" fmla="*/ 118464 h 226476"/>
              <a:gd name="connsiteX1" fmla="*/ 376698 w 4752528"/>
              <a:gd name="connsiteY1" fmla="*/ 10452 h 226476"/>
              <a:gd name="connsiteX2" fmla="*/ 376698 w 4752528"/>
              <a:gd name="connsiteY2" fmla="*/ 64458 h 226476"/>
              <a:gd name="connsiteX3" fmla="*/ 1014839 w 4752528"/>
              <a:gd name="connsiteY3" fmla="*/ 1 h 226476"/>
              <a:gd name="connsiteX4" fmla="*/ 2141589 w 4752528"/>
              <a:gd name="connsiteY4" fmla="*/ 21670 h 226476"/>
              <a:gd name="connsiteX5" fmla="*/ 4375830 w 4752528"/>
              <a:gd name="connsiteY5" fmla="*/ 64458 h 226476"/>
              <a:gd name="connsiteX6" fmla="*/ 4375830 w 4752528"/>
              <a:gd name="connsiteY6" fmla="*/ 10452 h 226476"/>
              <a:gd name="connsiteX7" fmla="*/ 4752528 w 4752528"/>
              <a:gd name="connsiteY7" fmla="*/ 118464 h 226476"/>
              <a:gd name="connsiteX8" fmla="*/ 4375830 w 4752528"/>
              <a:gd name="connsiteY8" fmla="*/ 226476 h 226476"/>
              <a:gd name="connsiteX9" fmla="*/ 4375830 w 4752528"/>
              <a:gd name="connsiteY9" fmla="*/ 172470 h 226476"/>
              <a:gd name="connsiteX10" fmla="*/ 2141589 w 4752528"/>
              <a:gd name="connsiteY10" fmla="*/ 95342 h 226476"/>
              <a:gd name="connsiteX11" fmla="*/ 1027842 w 4752528"/>
              <a:gd name="connsiteY11" fmla="*/ 56339 h 226476"/>
              <a:gd name="connsiteX12" fmla="*/ 376698 w 4752528"/>
              <a:gd name="connsiteY12" fmla="*/ 172470 h 226476"/>
              <a:gd name="connsiteX13" fmla="*/ 376698 w 4752528"/>
              <a:gd name="connsiteY13" fmla="*/ 226476 h 226476"/>
              <a:gd name="connsiteX14" fmla="*/ 0 w 4752528"/>
              <a:gd name="connsiteY14" fmla="*/ 118464 h 226476"/>
              <a:gd name="connsiteX0" fmla="*/ 0 w 4752528"/>
              <a:gd name="connsiteY0" fmla="*/ 231137 h 339149"/>
              <a:gd name="connsiteX1" fmla="*/ 376698 w 4752528"/>
              <a:gd name="connsiteY1" fmla="*/ 123125 h 339149"/>
              <a:gd name="connsiteX2" fmla="*/ 376698 w 4752528"/>
              <a:gd name="connsiteY2" fmla="*/ 177131 h 339149"/>
              <a:gd name="connsiteX3" fmla="*/ 1014839 w 4752528"/>
              <a:gd name="connsiteY3" fmla="*/ 112674 h 339149"/>
              <a:gd name="connsiteX4" fmla="*/ 1695223 w 4752528"/>
              <a:gd name="connsiteY4" fmla="*/ 0 h 339149"/>
              <a:gd name="connsiteX5" fmla="*/ 4375830 w 4752528"/>
              <a:gd name="connsiteY5" fmla="*/ 177131 h 339149"/>
              <a:gd name="connsiteX6" fmla="*/ 4375830 w 4752528"/>
              <a:gd name="connsiteY6" fmla="*/ 123125 h 339149"/>
              <a:gd name="connsiteX7" fmla="*/ 4752528 w 4752528"/>
              <a:gd name="connsiteY7" fmla="*/ 231137 h 339149"/>
              <a:gd name="connsiteX8" fmla="*/ 4375830 w 4752528"/>
              <a:gd name="connsiteY8" fmla="*/ 339149 h 339149"/>
              <a:gd name="connsiteX9" fmla="*/ 4375830 w 4752528"/>
              <a:gd name="connsiteY9" fmla="*/ 285143 h 339149"/>
              <a:gd name="connsiteX10" fmla="*/ 2141589 w 4752528"/>
              <a:gd name="connsiteY10" fmla="*/ 208015 h 339149"/>
              <a:gd name="connsiteX11" fmla="*/ 1027842 w 4752528"/>
              <a:gd name="connsiteY11" fmla="*/ 169012 h 339149"/>
              <a:gd name="connsiteX12" fmla="*/ 376698 w 4752528"/>
              <a:gd name="connsiteY12" fmla="*/ 285143 h 339149"/>
              <a:gd name="connsiteX13" fmla="*/ 376698 w 4752528"/>
              <a:gd name="connsiteY13" fmla="*/ 339149 h 339149"/>
              <a:gd name="connsiteX14" fmla="*/ 0 w 4752528"/>
              <a:gd name="connsiteY14" fmla="*/ 231137 h 339149"/>
              <a:gd name="connsiteX0" fmla="*/ 0 w 4752528"/>
              <a:gd name="connsiteY0" fmla="*/ 231137 h 339149"/>
              <a:gd name="connsiteX1" fmla="*/ 376698 w 4752528"/>
              <a:gd name="connsiteY1" fmla="*/ 123125 h 339149"/>
              <a:gd name="connsiteX2" fmla="*/ 376698 w 4752528"/>
              <a:gd name="connsiteY2" fmla="*/ 177131 h 339149"/>
              <a:gd name="connsiteX3" fmla="*/ 1014839 w 4752528"/>
              <a:gd name="connsiteY3" fmla="*/ 112674 h 339149"/>
              <a:gd name="connsiteX4" fmla="*/ 1695223 w 4752528"/>
              <a:gd name="connsiteY4" fmla="*/ 0 h 339149"/>
              <a:gd name="connsiteX5" fmla="*/ 4375830 w 4752528"/>
              <a:gd name="connsiteY5" fmla="*/ 177131 h 339149"/>
              <a:gd name="connsiteX6" fmla="*/ 4375830 w 4752528"/>
              <a:gd name="connsiteY6" fmla="*/ 123125 h 339149"/>
              <a:gd name="connsiteX7" fmla="*/ 4752528 w 4752528"/>
              <a:gd name="connsiteY7" fmla="*/ 231137 h 339149"/>
              <a:gd name="connsiteX8" fmla="*/ 4375830 w 4752528"/>
              <a:gd name="connsiteY8" fmla="*/ 339149 h 339149"/>
              <a:gd name="connsiteX9" fmla="*/ 4375830 w 4752528"/>
              <a:gd name="connsiteY9" fmla="*/ 285143 h 339149"/>
              <a:gd name="connsiteX10" fmla="*/ 1712558 w 4752528"/>
              <a:gd name="connsiteY10" fmla="*/ 69338 h 339149"/>
              <a:gd name="connsiteX11" fmla="*/ 1027842 w 4752528"/>
              <a:gd name="connsiteY11" fmla="*/ 169012 h 339149"/>
              <a:gd name="connsiteX12" fmla="*/ 376698 w 4752528"/>
              <a:gd name="connsiteY12" fmla="*/ 285143 h 339149"/>
              <a:gd name="connsiteX13" fmla="*/ 376698 w 4752528"/>
              <a:gd name="connsiteY13" fmla="*/ 339149 h 339149"/>
              <a:gd name="connsiteX14" fmla="*/ 0 w 4752528"/>
              <a:gd name="connsiteY14" fmla="*/ 231137 h 339149"/>
              <a:gd name="connsiteX0" fmla="*/ 0 w 4752528"/>
              <a:gd name="connsiteY0" fmla="*/ 231137 h 339149"/>
              <a:gd name="connsiteX1" fmla="*/ 376698 w 4752528"/>
              <a:gd name="connsiteY1" fmla="*/ 123125 h 339149"/>
              <a:gd name="connsiteX2" fmla="*/ 376698 w 4752528"/>
              <a:gd name="connsiteY2" fmla="*/ 177131 h 339149"/>
              <a:gd name="connsiteX3" fmla="*/ 1014839 w 4752528"/>
              <a:gd name="connsiteY3" fmla="*/ 112674 h 339149"/>
              <a:gd name="connsiteX4" fmla="*/ 1695223 w 4752528"/>
              <a:gd name="connsiteY4" fmla="*/ 0 h 339149"/>
              <a:gd name="connsiteX5" fmla="*/ 4375830 w 4752528"/>
              <a:gd name="connsiteY5" fmla="*/ 177131 h 339149"/>
              <a:gd name="connsiteX6" fmla="*/ 4375830 w 4752528"/>
              <a:gd name="connsiteY6" fmla="*/ 123125 h 339149"/>
              <a:gd name="connsiteX7" fmla="*/ 4752528 w 4752528"/>
              <a:gd name="connsiteY7" fmla="*/ 231137 h 339149"/>
              <a:gd name="connsiteX8" fmla="*/ 4375830 w 4752528"/>
              <a:gd name="connsiteY8" fmla="*/ 339149 h 339149"/>
              <a:gd name="connsiteX9" fmla="*/ 4375830 w 4752528"/>
              <a:gd name="connsiteY9" fmla="*/ 285143 h 339149"/>
              <a:gd name="connsiteX10" fmla="*/ 1686557 w 4752528"/>
              <a:gd name="connsiteY10" fmla="*/ 82338 h 339149"/>
              <a:gd name="connsiteX11" fmla="*/ 1027842 w 4752528"/>
              <a:gd name="connsiteY11" fmla="*/ 169012 h 339149"/>
              <a:gd name="connsiteX12" fmla="*/ 376698 w 4752528"/>
              <a:gd name="connsiteY12" fmla="*/ 285143 h 339149"/>
              <a:gd name="connsiteX13" fmla="*/ 376698 w 4752528"/>
              <a:gd name="connsiteY13" fmla="*/ 339149 h 339149"/>
              <a:gd name="connsiteX14" fmla="*/ 0 w 4752528"/>
              <a:gd name="connsiteY14" fmla="*/ 231137 h 339149"/>
              <a:gd name="connsiteX0" fmla="*/ 0 w 4752528"/>
              <a:gd name="connsiteY0" fmla="*/ 231137 h 339149"/>
              <a:gd name="connsiteX1" fmla="*/ 376698 w 4752528"/>
              <a:gd name="connsiteY1" fmla="*/ 123125 h 339149"/>
              <a:gd name="connsiteX2" fmla="*/ 376698 w 4752528"/>
              <a:gd name="connsiteY2" fmla="*/ 177131 h 339149"/>
              <a:gd name="connsiteX3" fmla="*/ 993170 w 4752528"/>
              <a:gd name="connsiteY3" fmla="*/ 95339 h 339149"/>
              <a:gd name="connsiteX4" fmla="*/ 1695223 w 4752528"/>
              <a:gd name="connsiteY4" fmla="*/ 0 h 339149"/>
              <a:gd name="connsiteX5" fmla="*/ 4375830 w 4752528"/>
              <a:gd name="connsiteY5" fmla="*/ 177131 h 339149"/>
              <a:gd name="connsiteX6" fmla="*/ 4375830 w 4752528"/>
              <a:gd name="connsiteY6" fmla="*/ 123125 h 339149"/>
              <a:gd name="connsiteX7" fmla="*/ 4752528 w 4752528"/>
              <a:gd name="connsiteY7" fmla="*/ 231137 h 339149"/>
              <a:gd name="connsiteX8" fmla="*/ 4375830 w 4752528"/>
              <a:gd name="connsiteY8" fmla="*/ 339149 h 339149"/>
              <a:gd name="connsiteX9" fmla="*/ 4375830 w 4752528"/>
              <a:gd name="connsiteY9" fmla="*/ 285143 h 339149"/>
              <a:gd name="connsiteX10" fmla="*/ 1686557 w 4752528"/>
              <a:gd name="connsiteY10" fmla="*/ 82338 h 339149"/>
              <a:gd name="connsiteX11" fmla="*/ 1027842 w 4752528"/>
              <a:gd name="connsiteY11" fmla="*/ 169012 h 339149"/>
              <a:gd name="connsiteX12" fmla="*/ 376698 w 4752528"/>
              <a:gd name="connsiteY12" fmla="*/ 285143 h 339149"/>
              <a:gd name="connsiteX13" fmla="*/ 376698 w 4752528"/>
              <a:gd name="connsiteY13" fmla="*/ 339149 h 339149"/>
              <a:gd name="connsiteX14" fmla="*/ 0 w 4752528"/>
              <a:gd name="connsiteY14" fmla="*/ 231137 h 339149"/>
              <a:gd name="connsiteX0" fmla="*/ 0 w 4752528"/>
              <a:gd name="connsiteY0" fmla="*/ 231137 h 339149"/>
              <a:gd name="connsiteX1" fmla="*/ 376698 w 4752528"/>
              <a:gd name="connsiteY1" fmla="*/ 123125 h 339149"/>
              <a:gd name="connsiteX2" fmla="*/ 376698 w 4752528"/>
              <a:gd name="connsiteY2" fmla="*/ 177131 h 339149"/>
              <a:gd name="connsiteX3" fmla="*/ 993170 w 4752528"/>
              <a:gd name="connsiteY3" fmla="*/ 95339 h 339149"/>
              <a:gd name="connsiteX4" fmla="*/ 1695223 w 4752528"/>
              <a:gd name="connsiteY4" fmla="*/ 0 h 339149"/>
              <a:gd name="connsiteX5" fmla="*/ 4375830 w 4752528"/>
              <a:gd name="connsiteY5" fmla="*/ 177131 h 339149"/>
              <a:gd name="connsiteX6" fmla="*/ 4375830 w 4752528"/>
              <a:gd name="connsiteY6" fmla="*/ 123125 h 339149"/>
              <a:gd name="connsiteX7" fmla="*/ 4752528 w 4752528"/>
              <a:gd name="connsiteY7" fmla="*/ 231137 h 339149"/>
              <a:gd name="connsiteX8" fmla="*/ 4375830 w 4752528"/>
              <a:gd name="connsiteY8" fmla="*/ 339149 h 339149"/>
              <a:gd name="connsiteX9" fmla="*/ 4375830 w 4752528"/>
              <a:gd name="connsiteY9" fmla="*/ 285143 h 339149"/>
              <a:gd name="connsiteX10" fmla="*/ 1686557 w 4752528"/>
              <a:gd name="connsiteY10" fmla="*/ 82338 h 339149"/>
              <a:gd name="connsiteX11" fmla="*/ 1014841 w 4752528"/>
              <a:gd name="connsiteY11" fmla="*/ 199347 h 339149"/>
              <a:gd name="connsiteX12" fmla="*/ 376698 w 4752528"/>
              <a:gd name="connsiteY12" fmla="*/ 285143 h 339149"/>
              <a:gd name="connsiteX13" fmla="*/ 376698 w 4752528"/>
              <a:gd name="connsiteY13" fmla="*/ 339149 h 339149"/>
              <a:gd name="connsiteX14" fmla="*/ 0 w 4752528"/>
              <a:gd name="connsiteY14" fmla="*/ 231137 h 339149"/>
              <a:gd name="connsiteX0" fmla="*/ 0 w 4752528"/>
              <a:gd name="connsiteY0" fmla="*/ 231137 h 339149"/>
              <a:gd name="connsiteX1" fmla="*/ 376698 w 4752528"/>
              <a:gd name="connsiteY1" fmla="*/ 123125 h 339149"/>
              <a:gd name="connsiteX2" fmla="*/ 376698 w 4752528"/>
              <a:gd name="connsiteY2" fmla="*/ 177131 h 339149"/>
              <a:gd name="connsiteX3" fmla="*/ 993170 w 4752528"/>
              <a:gd name="connsiteY3" fmla="*/ 117007 h 339149"/>
              <a:gd name="connsiteX4" fmla="*/ 1695223 w 4752528"/>
              <a:gd name="connsiteY4" fmla="*/ 0 h 339149"/>
              <a:gd name="connsiteX5" fmla="*/ 4375830 w 4752528"/>
              <a:gd name="connsiteY5" fmla="*/ 177131 h 339149"/>
              <a:gd name="connsiteX6" fmla="*/ 4375830 w 4752528"/>
              <a:gd name="connsiteY6" fmla="*/ 123125 h 339149"/>
              <a:gd name="connsiteX7" fmla="*/ 4752528 w 4752528"/>
              <a:gd name="connsiteY7" fmla="*/ 231137 h 339149"/>
              <a:gd name="connsiteX8" fmla="*/ 4375830 w 4752528"/>
              <a:gd name="connsiteY8" fmla="*/ 339149 h 339149"/>
              <a:gd name="connsiteX9" fmla="*/ 4375830 w 4752528"/>
              <a:gd name="connsiteY9" fmla="*/ 285143 h 339149"/>
              <a:gd name="connsiteX10" fmla="*/ 1686557 w 4752528"/>
              <a:gd name="connsiteY10" fmla="*/ 82338 h 339149"/>
              <a:gd name="connsiteX11" fmla="*/ 1014841 w 4752528"/>
              <a:gd name="connsiteY11" fmla="*/ 199347 h 339149"/>
              <a:gd name="connsiteX12" fmla="*/ 376698 w 4752528"/>
              <a:gd name="connsiteY12" fmla="*/ 285143 h 339149"/>
              <a:gd name="connsiteX13" fmla="*/ 376698 w 4752528"/>
              <a:gd name="connsiteY13" fmla="*/ 339149 h 339149"/>
              <a:gd name="connsiteX14" fmla="*/ 0 w 4752528"/>
              <a:gd name="connsiteY14" fmla="*/ 231137 h 339149"/>
              <a:gd name="connsiteX0" fmla="*/ 0 w 4752528"/>
              <a:gd name="connsiteY0" fmla="*/ 231137 h 339149"/>
              <a:gd name="connsiteX1" fmla="*/ 376698 w 4752528"/>
              <a:gd name="connsiteY1" fmla="*/ 123125 h 339149"/>
              <a:gd name="connsiteX2" fmla="*/ 376698 w 4752528"/>
              <a:gd name="connsiteY2" fmla="*/ 177131 h 339149"/>
              <a:gd name="connsiteX3" fmla="*/ 993170 w 4752528"/>
              <a:gd name="connsiteY3" fmla="*/ 117007 h 339149"/>
              <a:gd name="connsiteX4" fmla="*/ 1695223 w 4752528"/>
              <a:gd name="connsiteY4" fmla="*/ 0 h 339149"/>
              <a:gd name="connsiteX5" fmla="*/ 4375830 w 4752528"/>
              <a:gd name="connsiteY5" fmla="*/ 177131 h 339149"/>
              <a:gd name="connsiteX6" fmla="*/ 4375830 w 4752528"/>
              <a:gd name="connsiteY6" fmla="*/ 123125 h 339149"/>
              <a:gd name="connsiteX7" fmla="*/ 4752528 w 4752528"/>
              <a:gd name="connsiteY7" fmla="*/ 231137 h 339149"/>
              <a:gd name="connsiteX8" fmla="*/ 4375830 w 4752528"/>
              <a:gd name="connsiteY8" fmla="*/ 339149 h 339149"/>
              <a:gd name="connsiteX9" fmla="*/ 4375830 w 4752528"/>
              <a:gd name="connsiteY9" fmla="*/ 285143 h 339149"/>
              <a:gd name="connsiteX10" fmla="*/ 1686557 w 4752528"/>
              <a:gd name="connsiteY10" fmla="*/ 95339 h 339149"/>
              <a:gd name="connsiteX11" fmla="*/ 1014841 w 4752528"/>
              <a:gd name="connsiteY11" fmla="*/ 199347 h 339149"/>
              <a:gd name="connsiteX12" fmla="*/ 376698 w 4752528"/>
              <a:gd name="connsiteY12" fmla="*/ 285143 h 339149"/>
              <a:gd name="connsiteX13" fmla="*/ 376698 w 4752528"/>
              <a:gd name="connsiteY13" fmla="*/ 339149 h 339149"/>
              <a:gd name="connsiteX14" fmla="*/ 0 w 4752528"/>
              <a:gd name="connsiteY14" fmla="*/ 231137 h 339149"/>
              <a:gd name="connsiteX0" fmla="*/ 0 w 4752528"/>
              <a:gd name="connsiteY0" fmla="*/ 231137 h 352150"/>
              <a:gd name="connsiteX1" fmla="*/ 376698 w 4752528"/>
              <a:gd name="connsiteY1" fmla="*/ 123125 h 352150"/>
              <a:gd name="connsiteX2" fmla="*/ 376698 w 4752528"/>
              <a:gd name="connsiteY2" fmla="*/ 177131 h 352150"/>
              <a:gd name="connsiteX3" fmla="*/ 993170 w 4752528"/>
              <a:gd name="connsiteY3" fmla="*/ 117007 h 352150"/>
              <a:gd name="connsiteX4" fmla="*/ 1695223 w 4752528"/>
              <a:gd name="connsiteY4" fmla="*/ 0 h 352150"/>
              <a:gd name="connsiteX5" fmla="*/ 4375830 w 4752528"/>
              <a:gd name="connsiteY5" fmla="*/ 177131 h 352150"/>
              <a:gd name="connsiteX6" fmla="*/ 4375830 w 4752528"/>
              <a:gd name="connsiteY6" fmla="*/ 123125 h 352150"/>
              <a:gd name="connsiteX7" fmla="*/ 4752528 w 4752528"/>
              <a:gd name="connsiteY7" fmla="*/ 231137 h 352150"/>
              <a:gd name="connsiteX8" fmla="*/ 4371496 w 4752528"/>
              <a:gd name="connsiteY8" fmla="*/ 352150 h 352150"/>
              <a:gd name="connsiteX9" fmla="*/ 4375830 w 4752528"/>
              <a:gd name="connsiteY9" fmla="*/ 285143 h 352150"/>
              <a:gd name="connsiteX10" fmla="*/ 1686557 w 4752528"/>
              <a:gd name="connsiteY10" fmla="*/ 95339 h 352150"/>
              <a:gd name="connsiteX11" fmla="*/ 1014841 w 4752528"/>
              <a:gd name="connsiteY11" fmla="*/ 199347 h 352150"/>
              <a:gd name="connsiteX12" fmla="*/ 376698 w 4752528"/>
              <a:gd name="connsiteY12" fmla="*/ 285143 h 352150"/>
              <a:gd name="connsiteX13" fmla="*/ 376698 w 4752528"/>
              <a:gd name="connsiteY13" fmla="*/ 339149 h 352150"/>
              <a:gd name="connsiteX14" fmla="*/ 0 w 4752528"/>
              <a:gd name="connsiteY14" fmla="*/ 231137 h 352150"/>
              <a:gd name="connsiteX0" fmla="*/ 0 w 4752528"/>
              <a:gd name="connsiteY0" fmla="*/ 231137 h 352150"/>
              <a:gd name="connsiteX1" fmla="*/ 376698 w 4752528"/>
              <a:gd name="connsiteY1" fmla="*/ 123125 h 352150"/>
              <a:gd name="connsiteX2" fmla="*/ 376698 w 4752528"/>
              <a:gd name="connsiteY2" fmla="*/ 177131 h 352150"/>
              <a:gd name="connsiteX3" fmla="*/ 988836 w 4752528"/>
              <a:gd name="connsiteY3" fmla="*/ 91005 h 352150"/>
              <a:gd name="connsiteX4" fmla="*/ 1695223 w 4752528"/>
              <a:gd name="connsiteY4" fmla="*/ 0 h 352150"/>
              <a:gd name="connsiteX5" fmla="*/ 4375830 w 4752528"/>
              <a:gd name="connsiteY5" fmla="*/ 177131 h 352150"/>
              <a:gd name="connsiteX6" fmla="*/ 4375830 w 4752528"/>
              <a:gd name="connsiteY6" fmla="*/ 123125 h 352150"/>
              <a:gd name="connsiteX7" fmla="*/ 4752528 w 4752528"/>
              <a:gd name="connsiteY7" fmla="*/ 231137 h 352150"/>
              <a:gd name="connsiteX8" fmla="*/ 4371496 w 4752528"/>
              <a:gd name="connsiteY8" fmla="*/ 352150 h 352150"/>
              <a:gd name="connsiteX9" fmla="*/ 4375830 w 4752528"/>
              <a:gd name="connsiteY9" fmla="*/ 285143 h 352150"/>
              <a:gd name="connsiteX10" fmla="*/ 1686557 w 4752528"/>
              <a:gd name="connsiteY10" fmla="*/ 95339 h 352150"/>
              <a:gd name="connsiteX11" fmla="*/ 1014841 w 4752528"/>
              <a:gd name="connsiteY11" fmla="*/ 199347 h 352150"/>
              <a:gd name="connsiteX12" fmla="*/ 376698 w 4752528"/>
              <a:gd name="connsiteY12" fmla="*/ 285143 h 352150"/>
              <a:gd name="connsiteX13" fmla="*/ 376698 w 4752528"/>
              <a:gd name="connsiteY13" fmla="*/ 339149 h 352150"/>
              <a:gd name="connsiteX14" fmla="*/ 0 w 4752528"/>
              <a:gd name="connsiteY14" fmla="*/ 231137 h 352150"/>
              <a:gd name="connsiteX0" fmla="*/ 0 w 4752528"/>
              <a:gd name="connsiteY0" fmla="*/ 231137 h 352150"/>
              <a:gd name="connsiteX1" fmla="*/ 376698 w 4752528"/>
              <a:gd name="connsiteY1" fmla="*/ 123125 h 352150"/>
              <a:gd name="connsiteX2" fmla="*/ 376698 w 4752528"/>
              <a:gd name="connsiteY2" fmla="*/ 177131 h 352150"/>
              <a:gd name="connsiteX3" fmla="*/ 1019172 w 4752528"/>
              <a:gd name="connsiteY3" fmla="*/ 108339 h 352150"/>
              <a:gd name="connsiteX4" fmla="*/ 1695223 w 4752528"/>
              <a:gd name="connsiteY4" fmla="*/ 0 h 352150"/>
              <a:gd name="connsiteX5" fmla="*/ 4375830 w 4752528"/>
              <a:gd name="connsiteY5" fmla="*/ 177131 h 352150"/>
              <a:gd name="connsiteX6" fmla="*/ 4375830 w 4752528"/>
              <a:gd name="connsiteY6" fmla="*/ 123125 h 352150"/>
              <a:gd name="connsiteX7" fmla="*/ 4752528 w 4752528"/>
              <a:gd name="connsiteY7" fmla="*/ 231137 h 352150"/>
              <a:gd name="connsiteX8" fmla="*/ 4371496 w 4752528"/>
              <a:gd name="connsiteY8" fmla="*/ 352150 h 352150"/>
              <a:gd name="connsiteX9" fmla="*/ 4375830 w 4752528"/>
              <a:gd name="connsiteY9" fmla="*/ 285143 h 352150"/>
              <a:gd name="connsiteX10" fmla="*/ 1686557 w 4752528"/>
              <a:gd name="connsiteY10" fmla="*/ 95339 h 352150"/>
              <a:gd name="connsiteX11" fmla="*/ 1014841 w 4752528"/>
              <a:gd name="connsiteY11" fmla="*/ 199347 h 352150"/>
              <a:gd name="connsiteX12" fmla="*/ 376698 w 4752528"/>
              <a:gd name="connsiteY12" fmla="*/ 285143 h 352150"/>
              <a:gd name="connsiteX13" fmla="*/ 376698 w 4752528"/>
              <a:gd name="connsiteY13" fmla="*/ 339149 h 352150"/>
              <a:gd name="connsiteX14" fmla="*/ 0 w 4752528"/>
              <a:gd name="connsiteY14" fmla="*/ 231137 h 352150"/>
              <a:gd name="connsiteX0" fmla="*/ 0 w 4752528"/>
              <a:gd name="connsiteY0" fmla="*/ 192134 h 313147"/>
              <a:gd name="connsiteX1" fmla="*/ 376698 w 4752528"/>
              <a:gd name="connsiteY1" fmla="*/ 84122 h 313147"/>
              <a:gd name="connsiteX2" fmla="*/ 376698 w 4752528"/>
              <a:gd name="connsiteY2" fmla="*/ 138128 h 313147"/>
              <a:gd name="connsiteX3" fmla="*/ 1019172 w 4752528"/>
              <a:gd name="connsiteY3" fmla="*/ 69336 h 313147"/>
              <a:gd name="connsiteX4" fmla="*/ 1404869 w 4752528"/>
              <a:gd name="connsiteY4" fmla="*/ 0 h 313147"/>
              <a:gd name="connsiteX5" fmla="*/ 4375830 w 4752528"/>
              <a:gd name="connsiteY5" fmla="*/ 138128 h 313147"/>
              <a:gd name="connsiteX6" fmla="*/ 4375830 w 4752528"/>
              <a:gd name="connsiteY6" fmla="*/ 84122 h 313147"/>
              <a:gd name="connsiteX7" fmla="*/ 4752528 w 4752528"/>
              <a:gd name="connsiteY7" fmla="*/ 192134 h 313147"/>
              <a:gd name="connsiteX8" fmla="*/ 4371496 w 4752528"/>
              <a:gd name="connsiteY8" fmla="*/ 313147 h 313147"/>
              <a:gd name="connsiteX9" fmla="*/ 4375830 w 4752528"/>
              <a:gd name="connsiteY9" fmla="*/ 246140 h 313147"/>
              <a:gd name="connsiteX10" fmla="*/ 1686557 w 4752528"/>
              <a:gd name="connsiteY10" fmla="*/ 56336 h 313147"/>
              <a:gd name="connsiteX11" fmla="*/ 1014841 w 4752528"/>
              <a:gd name="connsiteY11" fmla="*/ 160344 h 313147"/>
              <a:gd name="connsiteX12" fmla="*/ 376698 w 4752528"/>
              <a:gd name="connsiteY12" fmla="*/ 246140 h 313147"/>
              <a:gd name="connsiteX13" fmla="*/ 376698 w 4752528"/>
              <a:gd name="connsiteY13" fmla="*/ 300146 h 313147"/>
              <a:gd name="connsiteX14" fmla="*/ 0 w 4752528"/>
              <a:gd name="connsiteY14" fmla="*/ 192134 h 313147"/>
              <a:gd name="connsiteX0" fmla="*/ 0 w 4752528"/>
              <a:gd name="connsiteY0" fmla="*/ 192134 h 313147"/>
              <a:gd name="connsiteX1" fmla="*/ 376698 w 4752528"/>
              <a:gd name="connsiteY1" fmla="*/ 84122 h 313147"/>
              <a:gd name="connsiteX2" fmla="*/ 376698 w 4752528"/>
              <a:gd name="connsiteY2" fmla="*/ 138128 h 313147"/>
              <a:gd name="connsiteX3" fmla="*/ 1019172 w 4752528"/>
              <a:gd name="connsiteY3" fmla="*/ 69336 h 313147"/>
              <a:gd name="connsiteX4" fmla="*/ 1404869 w 4752528"/>
              <a:gd name="connsiteY4" fmla="*/ 0 h 313147"/>
              <a:gd name="connsiteX5" fmla="*/ 4375830 w 4752528"/>
              <a:gd name="connsiteY5" fmla="*/ 138128 h 313147"/>
              <a:gd name="connsiteX6" fmla="*/ 4375830 w 4752528"/>
              <a:gd name="connsiteY6" fmla="*/ 84122 h 313147"/>
              <a:gd name="connsiteX7" fmla="*/ 4752528 w 4752528"/>
              <a:gd name="connsiteY7" fmla="*/ 192134 h 313147"/>
              <a:gd name="connsiteX8" fmla="*/ 4371496 w 4752528"/>
              <a:gd name="connsiteY8" fmla="*/ 313147 h 313147"/>
              <a:gd name="connsiteX9" fmla="*/ 4375830 w 4752528"/>
              <a:gd name="connsiteY9" fmla="*/ 246140 h 313147"/>
              <a:gd name="connsiteX10" fmla="*/ 1400536 w 4752528"/>
              <a:gd name="connsiteY10" fmla="*/ 91005 h 313147"/>
              <a:gd name="connsiteX11" fmla="*/ 1014841 w 4752528"/>
              <a:gd name="connsiteY11" fmla="*/ 160344 h 313147"/>
              <a:gd name="connsiteX12" fmla="*/ 376698 w 4752528"/>
              <a:gd name="connsiteY12" fmla="*/ 246140 h 313147"/>
              <a:gd name="connsiteX13" fmla="*/ 376698 w 4752528"/>
              <a:gd name="connsiteY13" fmla="*/ 300146 h 313147"/>
              <a:gd name="connsiteX14" fmla="*/ 0 w 4752528"/>
              <a:gd name="connsiteY14" fmla="*/ 192134 h 313147"/>
              <a:gd name="connsiteX0" fmla="*/ 0 w 4752528"/>
              <a:gd name="connsiteY0" fmla="*/ 192134 h 919858"/>
              <a:gd name="connsiteX1" fmla="*/ 376698 w 4752528"/>
              <a:gd name="connsiteY1" fmla="*/ 84122 h 919858"/>
              <a:gd name="connsiteX2" fmla="*/ 376698 w 4752528"/>
              <a:gd name="connsiteY2" fmla="*/ 138128 h 919858"/>
              <a:gd name="connsiteX3" fmla="*/ 1019172 w 4752528"/>
              <a:gd name="connsiteY3" fmla="*/ 69336 h 919858"/>
              <a:gd name="connsiteX4" fmla="*/ 1404869 w 4752528"/>
              <a:gd name="connsiteY4" fmla="*/ 0 h 919858"/>
              <a:gd name="connsiteX5" fmla="*/ 4375830 w 4752528"/>
              <a:gd name="connsiteY5" fmla="*/ 138128 h 919858"/>
              <a:gd name="connsiteX6" fmla="*/ 4375830 w 4752528"/>
              <a:gd name="connsiteY6" fmla="*/ 84122 h 919858"/>
              <a:gd name="connsiteX7" fmla="*/ 4752528 w 4752528"/>
              <a:gd name="connsiteY7" fmla="*/ 192134 h 919858"/>
              <a:gd name="connsiteX8" fmla="*/ 4683519 w 4752528"/>
              <a:gd name="connsiteY8" fmla="*/ 919858 h 919858"/>
              <a:gd name="connsiteX9" fmla="*/ 4375830 w 4752528"/>
              <a:gd name="connsiteY9" fmla="*/ 246140 h 919858"/>
              <a:gd name="connsiteX10" fmla="*/ 1400536 w 4752528"/>
              <a:gd name="connsiteY10" fmla="*/ 91005 h 919858"/>
              <a:gd name="connsiteX11" fmla="*/ 1014841 w 4752528"/>
              <a:gd name="connsiteY11" fmla="*/ 160344 h 919858"/>
              <a:gd name="connsiteX12" fmla="*/ 376698 w 4752528"/>
              <a:gd name="connsiteY12" fmla="*/ 246140 h 919858"/>
              <a:gd name="connsiteX13" fmla="*/ 376698 w 4752528"/>
              <a:gd name="connsiteY13" fmla="*/ 300146 h 919858"/>
              <a:gd name="connsiteX14" fmla="*/ 0 w 4752528"/>
              <a:gd name="connsiteY14" fmla="*/ 192134 h 919858"/>
              <a:gd name="connsiteX0" fmla="*/ 0 w 4752528"/>
              <a:gd name="connsiteY0" fmla="*/ 192134 h 919858"/>
              <a:gd name="connsiteX1" fmla="*/ 376698 w 4752528"/>
              <a:gd name="connsiteY1" fmla="*/ 84122 h 919858"/>
              <a:gd name="connsiteX2" fmla="*/ 376698 w 4752528"/>
              <a:gd name="connsiteY2" fmla="*/ 138128 h 919858"/>
              <a:gd name="connsiteX3" fmla="*/ 1019172 w 4752528"/>
              <a:gd name="connsiteY3" fmla="*/ 69336 h 919858"/>
              <a:gd name="connsiteX4" fmla="*/ 1404869 w 4752528"/>
              <a:gd name="connsiteY4" fmla="*/ 0 h 919858"/>
              <a:gd name="connsiteX5" fmla="*/ 4375830 w 4752528"/>
              <a:gd name="connsiteY5" fmla="*/ 138128 h 919858"/>
              <a:gd name="connsiteX6" fmla="*/ 4375830 w 4752528"/>
              <a:gd name="connsiteY6" fmla="*/ 84122 h 919858"/>
              <a:gd name="connsiteX7" fmla="*/ 4752528 w 4752528"/>
              <a:gd name="connsiteY7" fmla="*/ 192134 h 919858"/>
              <a:gd name="connsiteX8" fmla="*/ 4683519 w 4752528"/>
              <a:gd name="connsiteY8" fmla="*/ 919858 h 919858"/>
              <a:gd name="connsiteX9" fmla="*/ 4601180 w 4752528"/>
              <a:gd name="connsiteY9" fmla="*/ 766178 h 919858"/>
              <a:gd name="connsiteX10" fmla="*/ 1400536 w 4752528"/>
              <a:gd name="connsiteY10" fmla="*/ 91005 h 919858"/>
              <a:gd name="connsiteX11" fmla="*/ 1014841 w 4752528"/>
              <a:gd name="connsiteY11" fmla="*/ 160344 h 919858"/>
              <a:gd name="connsiteX12" fmla="*/ 376698 w 4752528"/>
              <a:gd name="connsiteY12" fmla="*/ 246140 h 919858"/>
              <a:gd name="connsiteX13" fmla="*/ 376698 w 4752528"/>
              <a:gd name="connsiteY13" fmla="*/ 300146 h 919858"/>
              <a:gd name="connsiteX14" fmla="*/ 0 w 4752528"/>
              <a:gd name="connsiteY14" fmla="*/ 192134 h 919858"/>
              <a:gd name="connsiteX0" fmla="*/ 0 w 4752528"/>
              <a:gd name="connsiteY0" fmla="*/ 192134 h 919858"/>
              <a:gd name="connsiteX1" fmla="*/ 376698 w 4752528"/>
              <a:gd name="connsiteY1" fmla="*/ 84122 h 919858"/>
              <a:gd name="connsiteX2" fmla="*/ 376698 w 4752528"/>
              <a:gd name="connsiteY2" fmla="*/ 138128 h 919858"/>
              <a:gd name="connsiteX3" fmla="*/ 1019172 w 4752528"/>
              <a:gd name="connsiteY3" fmla="*/ 69336 h 919858"/>
              <a:gd name="connsiteX4" fmla="*/ 1404869 w 4752528"/>
              <a:gd name="connsiteY4" fmla="*/ 0 h 919858"/>
              <a:gd name="connsiteX5" fmla="*/ 4596846 w 4752528"/>
              <a:gd name="connsiteY5" fmla="*/ 684168 h 919858"/>
              <a:gd name="connsiteX6" fmla="*/ 4375830 w 4752528"/>
              <a:gd name="connsiteY6" fmla="*/ 84122 h 919858"/>
              <a:gd name="connsiteX7" fmla="*/ 4752528 w 4752528"/>
              <a:gd name="connsiteY7" fmla="*/ 192134 h 919858"/>
              <a:gd name="connsiteX8" fmla="*/ 4683519 w 4752528"/>
              <a:gd name="connsiteY8" fmla="*/ 919858 h 919858"/>
              <a:gd name="connsiteX9" fmla="*/ 4601180 w 4752528"/>
              <a:gd name="connsiteY9" fmla="*/ 766178 h 919858"/>
              <a:gd name="connsiteX10" fmla="*/ 1400536 w 4752528"/>
              <a:gd name="connsiteY10" fmla="*/ 91005 h 919858"/>
              <a:gd name="connsiteX11" fmla="*/ 1014841 w 4752528"/>
              <a:gd name="connsiteY11" fmla="*/ 160344 h 919858"/>
              <a:gd name="connsiteX12" fmla="*/ 376698 w 4752528"/>
              <a:gd name="connsiteY12" fmla="*/ 246140 h 919858"/>
              <a:gd name="connsiteX13" fmla="*/ 376698 w 4752528"/>
              <a:gd name="connsiteY13" fmla="*/ 300146 h 919858"/>
              <a:gd name="connsiteX14" fmla="*/ 0 w 4752528"/>
              <a:gd name="connsiteY14" fmla="*/ 192134 h 919858"/>
              <a:gd name="connsiteX0" fmla="*/ 0 w 4752528"/>
              <a:gd name="connsiteY0" fmla="*/ 192134 h 919858"/>
              <a:gd name="connsiteX1" fmla="*/ 376698 w 4752528"/>
              <a:gd name="connsiteY1" fmla="*/ 84122 h 919858"/>
              <a:gd name="connsiteX2" fmla="*/ 376698 w 4752528"/>
              <a:gd name="connsiteY2" fmla="*/ 138128 h 919858"/>
              <a:gd name="connsiteX3" fmla="*/ 1019172 w 4752528"/>
              <a:gd name="connsiteY3" fmla="*/ 69336 h 919858"/>
              <a:gd name="connsiteX4" fmla="*/ 1404869 w 4752528"/>
              <a:gd name="connsiteY4" fmla="*/ 0 h 919858"/>
              <a:gd name="connsiteX5" fmla="*/ 4596846 w 4752528"/>
              <a:gd name="connsiteY5" fmla="*/ 684168 h 919858"/>
              <a:gd name="connsiteX6" fmla="*/ 4635849 w 4752528"/>
              <a:gd name="connsiteY6" fmla="*/ 638829 h 919858"/>
              <a:gd name="connsiteX7" fmla="*/ 4752528 w 4752528"/>
              <a:gd name="connsiteY7" fmla="*/ 192134 h 919858"/>
              <a:gd name="connsiteX8" fmla="*/ 4683519 w 4752528"/>
              <a:gd name="connsiteY8" fmla="*/ 919858 h 919858"/>
              <a:gd name="connsiteX9" fmla="*/ 4601180 w 4752528"/>
              <a:gd name="connsiteY9" fmla="*/ 766178 h 919858"/>
              <a:gd name="connsiteX10" fmla="*/ 1400536 w 4752528"/>
              <a:gd name="connsiteY10" fmla="*/ 91005 h 919858"/>
              <a:gd name="connsiteX11" fmla="*/ 1014841 w 4752528"/>
              <a:gd name="connsiteY11" fmla="*/ 160344 h 919858"/>
              <a:gd name="connsiteX12" fmla="*/ 376698 w 4752528"/>
              <a:gd name="connsiteY12" fmla="*/ 246140 h 919858"/>
              <a:gd name="connsiteX13" fmla="*/ 376698 w 4752528"/>
              <a:gd name="connsiteY13" fmla="*/ 300146 h 919858"/>
              <a:gd name="connsiteX14" fmla="*/ 0 w 4752528"/>
              <a:gd name="connsiteY14" fmla="*/ 192134 h 919858"/>
              <a:gd name="connsiteX0" fmla="*/ 0 w 4726526"/>
              <a:gd name="connsiteY0" fmla="*/ 192134 h 919858"/>
              <a:gd name="connsiteX1" fmla="*/ 376698 w 4726526"/>
              <a:gd name="connsiteY1" fmla="*/ 84122 h 919858"/>
              <a:gd name="connsiteX2" fmla="*/ 376698 w 4726526"/>
              <a:gd name="connsiteY2" fmla="*/ 138128 h 919858"/>
              <a:gd name="connsiteX3" fmla="*/ 1019172 w 4726526"/>
              <a:gd name="connsiteY3" fmla="*/ 69336 h 919858"/>
              <a:gd name="connsiteX4" fmla="*/ 1404869 w 4726526"/>
              <a:gd name="connsiteY4" fmla="*/ 0 h 919858"/>
              <a:gd name="connsiteX5" fmla="*/ 4596846 w 4726526"/>
              <a:gd name="connsiteY5" fmla="*/ 684168 h 919858"/>
              <a:gd name="connsiteX6" fmla="*/ 4635849 w 4726526"/>
              <a:gd name="connsiteY6" fmla="*/ 638829 h 919858"/>
              <a:gd name="connsiteX7" fmla="*/ 4726526 w 4726526"/>
              <a:gd name="connsiteY7" fmla="*/ 738174 h 919858"/>
              <a:gd name="connsiteX8" fmla="*/ 4683519 w 4726526"/>
              <a:gd name="connsiteY8" fmla="*/ 919858 h 919858"/>
              <a:gd name="connsiteX9" fmla="*/ 4601180 w 4726526"/>
              <a:gd name="connsiteY9" fmla="*/ 766178 h 919858"/>
              <a:gd name="connsiteX10" fmla="*/ 1400536 w 4726526"/>
              <a:gd name="connsiteY10" fmla="*/ 91005 h 919858"/>
              <a:gd name="connsiteX11" fmla="*/ 1014841 w 4726526"/>
              <a:gd name="connsiteY11" fmla="*/ 160344 h 919858"/>
              <a:gd name="connsiteX12" fmla="*/ 376698 w 4726526"/>
              <a:gd name="connsiteY12" fmla="*/ 246140 h 919858"/>
              <a:gd name="connsiteX13" fmla="*/ 376698 w 4726526"/>
              <a:gd name="connsiteY13" fmla="*/ 300146 h 919858"/>
              <a:gd name="connsiteX14" fmla="*/ 0 w 4726526"/>
              <a:gd name="connsiteY14" fmla="*/ 192134 h 919858"/>
              <a:gd name="connsiteX0" fmla="*/ 0 w 4726526"/>
              <a:gd name="connsiteY0" fmla="*/ 192134 h 919858"/>
              <a:gd name="connsiteX1" fmla="*/ 376698 w 4726526"/>
              <a:gd name="connsiteY1" fmla="*/ 84122 h 919858"/>
              <a:gd name="connsiteX2" fmla="*/ 376698 w 4726526"/>
              <a:gd name="connsiteY2" fmla="*/ 138128 h 919858"/>
              <a:gd name="connsiteX3" fmla="*/ 1019172 w 4726526"/>
              <a:gd name="connsiteY3" fmla="*/ 69336 h 919858"/>
              <a:gd name="connsiteX4" fmla="*/ 1404869 w 4726526"/>
              <a:gd name="connsiteY4" fmla="*/ 0 h 919858"/>
              <a:gd name="connsiteX5" fmla="*/ 4596846 w 4726526"/>
              <a:gd name="connsiteY5" fmla="*/ 684168 h 919858"/>
              <a:gd name="connsiteX6" fmla="*/ 4670518 w 4726526"/>
              <a:gd name="connsiteY6" fmla="*/ 682165 h 919858"/>
              <a:gd name="connsiteX7" fmla="*/ 4726526 w 4726526"/>
              <a:gd name="connsiteY7" fmla="*/ 738174 h 919858"/>
              <a:gd name="connsiteX8" fmla="*/ 4683519 w 4726526"/>
              <a:gd name="connsiteY8" fmla="*/ 919858 h 919858"/>
              <a:gd name="connsiteX9" fmla="*/ 4601180 w 4726526"/>
              <a:gd name="connsiteY9" fmla="*/ 766178 h 919858"/>
              <a:gd name="connsiteX10" fmla="*/ 1400536 w 4726526"/>
              <a:gd name="connsiteY10" fmla="*/ 91005 h 919858"/>
              <a:gd name="connsiteX11" fmla="*/ 1014841 w 4726526"/>
              <a:gd name="connsiteY11" fmla="*/ 160344 h 919858"/>
              <a:gd name="connsiteX12" fmla="*/ 376698 w 4726526"/>
              <a:gd name="connsiteY12" fmla="*/ 246140 h 919858"/>
              <a:gd name="connsiteX13" fmla="*/ 376698 w 4726526"/>
              <a:gd name="connsiteY13" fmla="*/ 300146 h 919858"/>
              <a:gd name="connsiteX14" fmla="*/ 0 w 4726526"/>
              <a:gd name="connsiteY14" fmla="*/ 192134 h 919858"/>
              <a:gd name="connsiteX0" fmla="*/ 0 w 4848198"/>
              <a:gd name="connsiteY0" fmla="*/ 192134 h 850520"/>
              <a:gd name="connsiteX1" fmla="*/ 376698 w 4848198"/>
              <a:gd name="connsiteY1" fmla="*/ 84122 h 850520"/>
              <a:gd name="connsiteX2" fmla="*/ 376698 w 4848198"/>
              <a:gd name="connsiteY2" fmla="*/ 138128 h 850520"/>
              <a:gd name="connsiteX3" fmla="*/ 1019172 w 4848198"/>
              <a:gd name="connsiteY3" fmla="*/ 69336 h 850520"/>
              <a:gd name="connsiteX4" fmla="*/ 1404869 w 4848198"/>
              <a:gd name="connsiteY4" fmla="*/ 0 h 850520"/>
              <a:gd name="connsiteX5" fmla="*/ 4596846 w 4848198"/>
              <a:gd name="connsiteY5" fmla="*/ 684168 h 850520"/>
              <a:gd name="connsiteX6" fmla="*/ 4670518 w 4848198"/>
              <a:gd name="connsiteY6" fmla="*/ 682165 h 850520"/>
              <a:gd name="connsiteX7" fmla="*/ 4726526 w 4848198"/>
              <a:gd name="connsiteY7" fmla="*/ 738174 h 850520"/>
              <a:gd name="connsiteX8" fmla="*/ 4848198 w 4848198"/>
              <a:gd name="connsiteY8" fmla="*/ 850520 h 850520"/>
              <a:gd name="connsiteX9" fmla="*/ 4601180 w 4848198"/>
              <a:gd name="connsiteY9" fmla="*/ 766178 h 850520"/>
              <a:gd name="connsiteX10" fmla="*/ 1400536 w 4848198"/>
              <a:gd name="connsiteY10" fmla="*/ 91005 h 850520"/>
              <a:gd name="connsiteX11" fmla="*/ 1014841 w 4848198"/>
              <a:gd name="connsiteY11" fmla="*/ 160344 h 850520"/>
              <a:gd name="connsiteX12" fmla="*/ 376698 w 4848198"/>
              <a:gd name="connsiteY12" fmla="*/ 246140 h 850520"/>
              <a:gd name="connsiteX13" fmla="*/ 376698 w 4848198"/>
              <a:gd name="connsiteY13" fmla="*/ 300146 h 850520"/>
              <a:gd name="connsiteX14" fmla="*/ 0 w 4848198"/>
              <a:gd name="connsiteY14" fmla="*/ 192134 h 850520"/>
              <a:gd name="connsiteX0" fmla="*/ 0 w 4848198"/>
              <a:gd name="connsiteY0" fmla="*/ 192134 h 852851"/>
              <a:gd name="connsiteX1" fmla="*/ 376698 w 4848198"/>
              <a:gd name="connsiteY1" fmla="*/ 84122 h 852851"/>
              <a:gd name="connsiteX2" fmla="*/ 376698 w 4848198"/>
              <a:gd name="connsiteY2" fmla="*/ 138128 h 852851"/>
              <a:gd name="connsiteX3" fmla="*/ 1019172 w 4848198"/>
              <a:gd name="connsiteY3" fmla="*/ 69336 h 852851"/>
              <a:gd name="connsiteX4" fmla="*/ 1404869 w 4848198"/>
              <a:gd name="connsiteY4" fmla="*/ 0 h 852851"/>
              <a:gd name="connsiteX5" fmla="*/ 4596846 w 4848198"/>
              <a:gd name="connsiteY5" fmla="*/ 684168 h 852851"/>
              <a:gd name="connsiteX6" fmla="*/ 4670518 w 4848198"/>
              <a:gd name="connsiteY6" fmla="*/ 682165 h 852851"/>
              <a:gd name="connsiteX7" fmla="*/ 4726526 w 4848198"/>
              <a:gd name="connsiteY7" fmla="*/ 738174 h 852851"/>
              <a:gd name="connsiteX8" fmla="*/ 4848198 w 4848198"/>
              <a:gd name="connsiteY8" fmla="*/ 850520 h 852851"/>
              <a:gd name="connsiteX9" fmla="*/ 4631516 w 4848198"/>
              <a:gd name="connsiteY9" fmla="*/ 852851 h 852851"/>
              <a:gd name="connsiteX10" fmla="*/ 1400536 w 4848198"/>
              <a:gd name="connsiteY10" fmla="*/ 91005 h 852851"/>
              <a:gd name="connsiteX11" fmla="*/ 1014841 w 4848198"/>
              <a:gd name="connsiteY11" fmla="*/ 160344 h 852851"/>
              <a:gd name="connsiteX12" fmla="*/ 376698 w 4848198"/>
              <a:gd name="connsiteY12" fmla="*/ 246140 h 852851"/>
              <a:gd name="connsiteX13" fmla="*/ 376698 w 4848198"/>
              <a:gd name="connsiteY13" fmla="*/ 300146 h 852851"/>
              <a:gd name="connsiteX14" fmla="*/ 0 w 4848198"/>
              <a:gd name="connsiteY14" fmla="*/ 192134 h 852851"/>
              <a:gd name="connsiteX0" fmla="*/ 0 w 4848198"/>
              <a:gd name="connsiteY0" fmla="*/ 192134 h 852851"/>
              <a:gd name="connsiteX1" fmla="*/ 376698 w 4848198"/>
              <a:gd name="connsiteY1" fmla="*/ 84122 h 852851"/>
              <a:gd name="connsiteX2" fmla="*/ 376698 w 4848198"/>
              <a:gd name="connsiteY2" fmla="*/ 138128 h 852851"/>
              <a:gd name="connsiteX3" fmla="*/ 1019172 w 4848198"/>
              <a:gd name="connsiteY3" fmla="*/ 69336 h 852851"/>
              <a:gd name="connsiteX4" fmla="*/ 1404869 w 4848198"/>
              <a:gd name="connsiteY4" fmla="*/ 0 h 852851"/>
              <a:gd name="connsiteX5" fmla="*/ 4648850 w 4848198"/>
              <a:gd name="connsiteY5" fmla="*/ 770841 h 852851"/>
              <a:gd name="connsiteX6" fmla="*/ 4670518 w 4848198"/>
              <a:gd name="connsiteY6" fmla="*/ 682165 h 852851"/>
              <a:gd name="connsiteX7" fmla="*/ 4726526 w 4848198"/>
              <a:gd name="connsiteY7" fmla="*/ 738174 h 852851"/>
              <a:gd name="connsiteX8" fmla="*/ 4848198 w 4848198"/>
              <a:gd name="connsiteY8" fmla="*/ 850520 h 852851"/>
              <a:gd name="connsiteX9" fmla="*/ 4631516 w 4848198"/>
              <a:gd name="connsiteY9" fmla="*/ 852851 h 852851"/>
              <a:gd name="connsiteX10" fmla="*/ 1400536 w 4848198"/>
              <a:gd name="connsiteY10" fmla="*/ 91005 h 852851"/>
              <a:gd name="connsiteX11" fmla="*/ 1014841 w 4848198"/>
              <a:gd name="connsiteY11" fmla="*/ 160344 h 852851"/>
              <a:gd name="connsiteX12" fmla="*/ 376698 w 4848198"/>
              <a:gd name="connsiteY12" fmla="*/ 246140 h 852851"/>
              <a:gd name="connsiteX13" fmla="*/ 376698 w 4848198"/>
              <a:gd name="connsiteY13" fmla="*/ 300146 h 852851"/>
              <a:gd name="connsiteX14" fmla="*/ 0 w 4848198"/>
              <a:gd name="connsiteY14" fmla="*/ 192134 h 852851"/>
              <a:gd name="connsiteX0" fmla="*/ 0 w 4848198"/>
              <a:gd name="connsiteY0" fmla="*/ 192134 h 852851"/>
              <a:gd name="connsiteX1" fmla="*/ 376698 w 4848198"/>
              <a:gd name="connsiteY1" fmla="*/ 84122 h 852851"/>
              <a:gd name="connsiteX2" fmla="*/ 376698 w 4848198"/>
              <a:gd name="connsiteY2" fmla="*/ 138128 h 852851"/>
              <a:gd name="connsiteX3" fmla="*/ 1019172 w 4848198"/>
              <a:gd name="connsiteY3" fmla="*/ 69336 h 852851"/>
              <a:gd name="connsiteX4" fmla="*/ 1404869 w 4848198"/>
              <a:gd name="connsiteY4" fmla="*/ 0 h 852851"/>
              <a:gd name="connsiteX5" fmla="*/ 4640183 w 4848198"/>
              <a:gd name="connsiteY5" fmla="*/ 779508 h 852851"/>
              <a:gd name="connsiteX6" fmla="*/ 4670518 w 4848198"/>
              <a:gd name="connsiteY6" fmla="*/ 682165 h 852851"/>
              <a:gd name="connsiteX7" fmla="*/ 4726526 w 4848198"/>
              <a:gd name="connsiteY7" fmla="*/ 738174 h 852851"/>
              <a:gd name="connsiteX8" fmla="*/ 4848198 w 4848198"/>
              <a:gd name="connsiteY8" fmla="*/ 850520 h 852851"/>
              <a:gd name="connsiteX9" fmla="*/ 4631516 w 4848198"/>
              <a:gd name="connsiteY9" fmla="*/ 852851 h 852851"/>
              <a:gd name="connsiteX10" fmla="*/ 1400536 w 4848198"/>
              <a:gd name="connsiteY10" fmla="*/ 91005 h 852851"/>
              <a:gd name="connsiteX11" fmla="*/ 1014841 w 4848198"/>
              <a:gd name="connsiteY11" fmla="*/ 160344 h 852851"/>
              <a:gd name="connsiteX12" fmla="*/ 376698 w 4848198"/>
              <a:gd name="connsiteY12" fmla="*/ 246140 h 852851"/>
              <a:gd name="connsiteX13" fmla="*/ 376698 w 4848198"/>
              <a:gd name="connsiteY13" fmla="*/ 300146 h 852851"/>
              <a:gd name="connsiteX14" fmla="*/ 0 w 4848198"/>
              <a:gd name="connsiteY14" fmla="*/ 192134 h 852851"/>
              <a:gd name="connsiteX0" fmla="*/ 0 w 4848198"/>
              <a:gd name="connsiteY0" fmla="*/ 192134 h 852851"/>
              <a:gd name="connsiteX1" fmla="*/ 376698 w 4848198"/>
              <a:gd name="connsiteY1" fmla="*/ 84122 h 852851"/>
              <a:gd name="connsiteX2" fmla="*/ 376698 w 4848198"/>
              <a:gd name="connsiteY2" fmla="*/ 138128 h 852851"/>
              <a:gd name="connsiteX3" fmla="*/ 1019172 w 4848198"/>
              <a:gd name="connsiteY3" fmla="*/ 69336 h 852851"/>
              <a:gd name="connsiteX4" fmla="*/ 1404869 w 4848198"/>
              <a:gd name="connsiteY4" fmla="*/ 0 h 852851"/>
              <a:gd name="connsiteX5" fmla="*/ 4640183 w 4848198"/>
              <a:gd name="connsiteY5" fmla="*/ 779508 h 852851"/>
              <a:gd name="connsiteX6" fmla="*/ 4670518 w 4848198"/>
              <a:gd name="connsiteY6" fmla="*/ 682165 h 852851"/>
              <a:gd name="connsiteX7" fmla="*/ 4726526 w 4848198"/>
              <a:gd name="connsiteY7" fmla="*/ 738174 h 852851"/>
              <a:gd name="connsiteX8" fmla="*/ 4848198 w 4848198"/>
              <a:gd name="connsiteY8" fmla="*/ 850520 h 852851"/>
              <a:gd name="connsiteX9" fmla="*/ 4631516 w 4848198"/>
              <a:gd name="connsiteY9" fmla="*/ 852851 h 852851"/>
              <a:gd name="connsiteX10" fmla="*/ 1400536 w 4848198"/>
              <a:gd name="connsiteY10" fmla="*/ 91005 h 852851"/>
              <a:gd name="connsiteX11" fmla="*/ 1014841 w 4848198"/>
              <a:gd name="connsiteY11" fmla="*/ 160344 h 852851"/>
              <a:gd name="connsiteX12" fmla="*/ 376698 w 4848198"/>
              <a:gd name="connsiteY12" fmla="*/ 246140 h 852851"/>
              <a:gd name="connsiteX13" fmla="*/ 376698 w 4848198"/>
              <a:gd name="connsiteY13" fmla="*/ 300146 h 852851"/>
              <a:gd name="connsiteX14" fmla="*/ 0 w 4848198"/>
              <a:gd name="connsiteY14" fmla="*/ 192134 h 852851"/>
              <a:gd name="connsiteX0" fmla="*/ 0 w 4887201"/>
              <a:gd name="connsiteY0" fmla="*/ 192134 h 989197"/>
              <a:gd name="connsiteX1" fmla="*/ 376698 w 4887201"/>
              <a:gd name="connsiteY1" fmla="*/ 84122 h 989197"/>
              <a:gd name="connsiteX2" fmla="*/ 376698 w 4887201"/>
              <a:gd name="connsiteY2" fmla="*/ 138128 h 989197"/>
              <a:gd name="connsiteX3" fmla="*/ 1019172 w 4887201"/>
              <a:gd name="connsiteY3" fmla="*/ 69336 h 989197"/>
              <a:gd name="connsiteX4" fmla="*/ 1404869 w 4887201"/>
              <a:gd name="connsiteY4" fmla="*/ 0 h 989197"/>
              <a:gd name="connsiteX5" fmla="*/ 4640183 w 4887201"/>
              <a:gd name="connsiteY5" fmla="*/ 779508 h 989197"/>
              <a:gd name="connsiteX6" fmla="*/ 4670518 w 4887201"/>
              <a:gd name="connsiteY6" fmla="*/ 682165 h 989197"/>
              <a:gd name="connsiteX7" fmla="*/ 4726526 w 4887201"/>
              <a:gd name="connsiteY7" fmla="*/ 738174 h 989197"/>
              <a:gd name="connsiteX8" fmla="*/ 4887201 w 4887201"/>
              <a:gd name="connsiteY8" fmla="*/ 989197 h 989197"/>
              <a:gd name="connsiteX9" fmla="*/ 4631516 w 4887201"/>
              <a:gd name="connsiteY9" fmla="*/ 852851 h 989197"/>
              <a:gd name="connsiteX10" fmla="*/ 1400536 w 4887201"/>
              <a:gd name="connsiteY10" fmla="*/ 91005 h 989197"/>
              <a:gd name="connsiteX11" fmla="*/ 1014841 w 4887201"/>
              <a:gd name="connsiteY11" fmla="*/ 160344 h 989197"/>
              <a:gd name="connsiteX12" fmla="*/ 376698 w 4887201"/>
              <a:gd name="connsiteY12" fmla="*/ 246140 h 989197"/>
              <a:gd name="connsiteX13" fmla="*/ 376698 w 4887201"/>
              <a:gd name="connsiteY13" fmla="*/ 300146 h 989197"/>
              <a:gd name="connsiteX14" fmla="*/ 0 w 4887201"/>
              <a:gd name="connsiteY14" fmla="*/ 192134 h 989197"/>
              <a:gd name="connsiteX0" fmla="*/ 0 w 5047216"/>
              <a:gd name="connsiteY0" fmla="*/ 192134 h 989197"/>
              <a:gd name="connsiteX1" fmla="*/ 376698 w 5047216"/>
              <a:gd name="connsiteY1" fmla="*/ 84122 h 989197"/>
              <a:gd name="connsiteX2" fmla="*/ 376698 w 5047216"/>
              <a:gd name="connsiteY2" fmla="*/ 138128 h 989197"/>
              <a:gd name="connsiteX3" fmla="*/ 1019172 w 5047216"/>
              <a:gd name="connsiteY3" fmla="*/ 69336 h 989197"/>
              <a:gd name="connsiteX4" fmla="*/ 1404869 w 5047216"/>
              <a:gd name="connsiteY4" fmla="*/ 0 h 989197"/>
              <a:gd name="connsiteX5" fmla="*/ 4640183 w 5047216"/>
              <a:gd name="connsiteY5" fmla="*/ 779508 h 989197"/>
              <a:gd name="connsiteX6" fmla="*/ 4670518 w 5047216"/>
              <a:gd name="connsiteY6" fmla="*/ 682165 h 989197"/>
              <a:gd name="connsiteX7" fmla="*/ 5047216 w 5047216"/>
              <a:gd name="connsiteY7" fmla="*/ 894186 h 989197"/>
              <a:gd name="connsiteX8" fmla="*/ 4887201 w 5047216"/>
              <a:gd name="connsiteY8" fmla="*/ 989197 h 989197"/>
              <a:gd name="connsiteX9" fmla="*/ 4631516 w 5047216"/>
              <a:gd name="connsiteY9" fmla="*/ 852851 h 989197"/>
              <a:gd name="connsiteX10" fmla="*/ 1400536 w 5047216"/>
              <a:gd name="connsiteY10" fmla="*/ 91005 h 989197"/>
              <a:gd name="connsiteX11" fmla="*/ 1014841 w 5047216"/>
              <a:gd name="connsiteY11" fmla="*/ 160344 h 989197"/>
              <a:gd name="connsiteX12" fmla="*/ 376698 w 5047216"/>
              <a:gd name="connsiteY12" fmla="*/ 246140 h 989197"/>
              <a:gd name="connsiteX13" fmla="*/ 376698 w 5047216"/>
              <a:gd name="connsiteY13" fmla="*/ 300146 h 989197"/>
              <a:gd name="connsiteX14" fmla="*/ 0 w 5047216"/>
              <a:gd name="connsiteY14" fmla="*/ 192134 h 989197"/>
              <a:gd name="connsiteX0" fmla="*/ 0 w 5047216"/>
              <a:gd name="connsiteY0" fmla="*/ 192134 h 989197"/>
              <a:gd name="connsiteX1" fmla="*/ 376698 w 5047216"/>
              <a:gd name="connsiteY1" fmla="*/ 84122 h 989197"/>
              <a:gd name="connsiteX2" fmla="*/ 376698 w 5047216"/>
              <a:gd name="connsiteY2" fmla="*/ 138128 h 989197"/>
              <a:gd name="connsiteX3" fmla="*/ 1019172 w 5047216"/>
              <a:gd name="connsiteY3" fmla="*/ 69336 h 989197"/>
              <a:gd name="connsiteX4" fmla="*/ 1404869 w 5047216"/>
              <a:gd name="connsiteY4" fmla="*/ 0 h 989197"/>
              <a:gd name="connsiteX5" fmla="*/ 4640183 w 5047216"/>
              <a:gd name="connsiteY5" fmla="*/ 779508 h 989197"/>
              <a:gd name="connsiteX6" fmla="*/ 4874199 w 5047216"/>
              <a:gd name="connsiteY6" fmla="*/ 747169 h 989197"/>
              <a:gd name="connsiteX7" fmla="*/ 5047216 w 5047216"/>
              <a:gd name="connsiteY7" fmla="*/ 894186 h 989197"/>
              <a:gd name="connsiteX8" fmla="*/ 4887201 w 5047216"/>
              <a:gd name="connsiteY8" fmla="*/ 989197 h 989197"/>
              <a:gd name="connsiteX9" fmla="*/ 4631516 w 5047216"/>
              <a:gd name="connsiteY9" fmla="*/ 852851 h 989197"/>
              <a:gd name="connsiteX10" fmla="*/ 1400536 w 5047216"/>
              <a:gd name="connsiteY10" fmla="*/ 91005 h 989197"/>
              <a:gd name="connsiteX11" fmla="*/ 1014841 w 5047216"/>
              <a:gd name="connsiteY11" fmla="*/ 160344 h 989197"/>
              <a:gd name="connsiteX12" fmla="*/ 376698 w 5047216"/>
              <a:gd name="connsiteY12" fmla="*/ 246140 h 989197"/>
              <a:gd name="connsiteX13" fmla="*/ 376698 w 5047216"/>
              <a:gd name="connsiteY13" fmla="*/ 300146 h 989197"/>
              <a:gd name="connsiteX14" fmla="*/ 0 w 5047216"/>
              <a:gd name="connsiteY14" fmla="*/ 192134 h 989197"/>
              <a:gd name="connsiteX0" fmla="*/ 0 w 4999546"/>
              <a:gd name="connsiteY0" fmla="*/ 192134 h 1028529"/>
              <a:gd name="connsiteX1" fmla="*/ 376698 w 4999546"/>
              <a:gd name="connsiteY1" fmla="*/ 84122 h 1028529"/>
              <a:gd name="connsiteX2" fmla="*/ 376698 w 4999546"/>
              <a:gd name="connsiteY2" fmla="*/ 138128 h 1028529"/>
              <a:gd name="connsiteX3" fmla="*/ 1019172 w 4999546"/>
              <a:gd name="connsiteY3" fmla="*/ 69336 h 1028529"/>
              <a:gd name="connsiteX4" fmla="*/ 1404869 w 4999546"/>
              <a:gd name="connsiteY4" fmla="*/ 0 h 1028529"/>
              <a:gd name="connsiteX5" fmla="*/ 4640183 w 4999546"/>
              <a:gd name="connsiteY5" fmla="*/ 779508 h 1028529"/>
              <a:gd name="connsiteX6" fmla="*/ 4874199 w 4999546"/>
              <a:gd name="connsiteY6" fmla="*/ 747169 h 1028529"/>
              <a:gd name="connsiteX7" fmla="*/ 4999546 w 4999546"/>
              <a:gd name="connsiteY7" fmla="*/ 1028529 h 1028529"/>
              <a:gd name="connsiteX8" fmla="*/ 4887201 w 4999546"/>
              <a:gd name="connsiteY8" fmla="*/ 989197 h 1028529"/>
              <a:gd name="connsiteX9" fmla="*/ 4631516 w 4999546"/>
              <a:gd name="connsiteY9" fmla="*/ 852851 h 1028529"/>
              <a:gd name="connsiteX10" fmla="*/ 1400536 w 4999546"/>
              <a:gd name="connsiteY10" fmla="*/ 91005 h 1028529"/>
              <a:gd name="connsiteX11" fmla="*/ 1014841 w 4999546"/>
              <a:gd name="connsiteY11" fmla="*/ 160344 h 1028529"/>
              <a:gd name="connsiteX12" fmla="*/ 376698 w 4999546"/>
              <a:gd name="connsiteY12" fmla="*/ 246140 h 1028529"/>
              <a:gd name="connsiteX13" fmla="*/ 376698 w 4999546"/>
              <a:gd name="connsiteY13" fmla="*/ 300146 h 1028529"/>
              <a:gd name="connsiteX14" fmla="*/ 0 w 4999546"/>
              <a:gd name="connsiteY14" fmla="*/ 192134 h 1028529"/>
              <a:gd name="connsiteX0" fmla="*/ 0 w 4999546"/>
              <a:gd name="connsiteY0" fmla="*/ 192134 h 1028529"/>
              <a:gd name="connsiteX1" fmla="*/ 376698 w 4999546"/>
              <a:gd name="connsiteY1" fmla="*/ 84122 h 1028529"/>
              <a:gd name="connsiteX2" fmla="*/ 376698 w 4999546"/>
              <a:gd name="connsiteY2" fmla="*/ 138128 h 1028529"/>
              <a:gd name="connsiteX3" fmla="*/ 1019172 w 4999546"/>
              <a:gd name="connsiteY3" fmla="*/ 69336 h 1028529"/>
              <a:gd name="connsiteX4" fmla="*/ 1404869 w 4999546"/>
              <a:gd name="connsiteY4" fmla="*/ 0 h 1028529"/>
              <a:gd name="connsiteX5" fmla="*/ 4640183 w 4999546"/>
              <a:gd name="connsiteY5" fmla="*/ 779508 h 1028529"/>
              <a:gd name="connsiteX6" fmla="*/ 4874199 w 4999546"/>
              <a:gd name="connsiteY6" fmla="*/ 747169 h 1028529"/>
              <a:gd name="connsiteX7" fmla="*/ 4999546 w 4999546"/>
              <a:gd name="connsiteY7" fmla="*/ 1028529 h 1028529"/>
              <a:gd name="connsiteX8" fmla="*/ 4648850 w 4999546"/>
              <a:gd name="connsiteY8" fmla="*/ 989197 h 1028529"/>
              <a:gd name="connsiteX9" fmla="*/ 4631516 w 4999546"/>
              <a:gd name="connsiteY9" fmla="*/ 852851 h 1028529"/>
              <a:gd name="connsiteX10" fmla="*/ 1400536 w 4999546"/>
              <a:gd name="connsiteY10" fmla="*/ 91005 h 1028529"/>
              <a:gd name="connsiteX11" fmla="*/ 1014841 w 4999546"/>
              <a:gd name="connsiteY11" fmla="*/ 160344 h 1028529"/>
              <a:gd name="connsiteX12" fmla="*/ 376698 w 4999546"/>
              <a:gd name="connsiteY12" fmla="*/ 246140 h 1028529"/>
              <a:gd name="connsiteX13" fmla="*/ 376698 w 4999546"/>
              <a:gd name="connsiteY13" fmla="*/ 300146 h 1028529"/>
              <a:gd name="connsiteX14" fmla="*/ 0 w 4999546"/>
              <a:gd name="connsiteY14" fmla="*/ 192134 h 1028529"/>
              <a:gd name="connsiteX0" fmla="*/ 0 w 4999546"/>
              <a:gd name="connsiteY0" fmla="*/ 192134 h 1028529"/>
              <a:gd name="connsiteX1" fmla="*/ 376698 w 4999546"/>
              <a:gd name="connsiteY1" fmla="*/ 84122 h 1028529"/>
              <a:gd name="connsiteX2" fmla="*/ 376698 w 4999546"/>
              <a:gd name="connsiteY2" fmla="*/ 138128 h 1028529"/>
              <a:gd name="connsiteX3" fmla="*/ 1019172 w 4999546"/>
              <a:gd name="connsiteY3" fmla="*/ 69336 h 1028529"/>
              <a:gd name="connsiteX4" fmla="*/ 1404869 w 4999546"/>
              <a:gd name="connsiteY4" fmla="*/ 0 h 1028529"/>
              <a:gd name="connsiteX5" fmla="*/ 4640183 w 4999546"/>
              <a:gd name="connsiteY5" fmla="*/ 779508 h 1028529"/>
              <a:gd name="connsiteX6" fmla="*/ 4635848 w 4999546"/>
              <a:gd name="connsiteY6" fmla="*/ 686498 h 1028529"/>
              <a:gd name="connsiteX7" fmla="*/ 4999546 w 4999546"/>
              <a:gd name="connsiteY7" fmla="*/ 1028529 h 1028529"/>
              <a:gd name="connsiteX8" fmla="*/ 4648850 w 4999546"/>
              <a:gd name="connsiteY8" fmla="*/ 989197 h 1028529"/>
              <a:gd name="connsiteX9" fmla="*/ 4631516 w 4999546"/>
              <a:gd name="connsiteY9" fmla="*/ 852851 h 1028529"/>
              <a:gd name="connsiteX10" fmla="*/ 1400536 w 4999546"/>
              <a:gd name="connsiteY10" fmla="*/ 91005 h 1028529"/>
              <a:gd name="connsiteX11" fmla="*/ 1014841 w 4999546"/>
              <a:gd name="connsiteY11" fmla="*/ 160344 h 1028529"/>
              <a:gd name="connsiteX12" fmla="*/ 376698 w 4999546"/>
              <a:gd name="connsiteY12" fmla="*/ 246140 h 1028529"/>
              <a:gd name="connsiteX13" fmla="*/ 376698 w 4999546"/>
              <a:gd name="connsiteY13" fmla="*/ 300146 h 1028529"/>
              <a:gd name="connsiteX14" fmla="*/ 0 w 4999546"/>
              <a:gd name="connsiteY14" fmla="*/ 192134 h 1028529"/>
              <a:gd name="connsiteX0" fmla="*/ 0 w 4999546"/>
              <a:gd name="connsiteY0" fmla="*/ 192134 h 1028529"/>
              <a:gd name="connsiteX1" fmla="*/ 376698 w 4999546"/>
              <a:gd name="connsiteY1" fmla="*/ 84122 h 1028529"/>
              <a:gd name="connsiteX2" fmla="*/ 376698 w 4999546"/>
              <a:gd name="connsiteY2" fmla="*/ 138128 h 1028529"/>
              <a:gd name="connsiteX3" fmla="*/ 1019172 w 4999546"/>
              <a:gd name="connsiteY3" fmla="*/ 69336 h 1028529"/>
              <a:gd name="connsiteX4" fmla="*/ 1404869 w 4999546"/>
              <a:gd name="connsiteY4" fmla="*/ 0 h 1028529"/>
              <a:gd name="connsiteX5" fmla="*/ 4640183 w 4999546"/>
              <a:gd name="connsiteY5" fmla="*/ 779508 h 1028529"/>
              <a:gd name="connsiteX6" fmla="*/ 4635848 w 4999546"/>
              <a:gd name="connsiteY6" fmla="*/ 686498 h 1028529"/>
              <a:gd name="connsiteX7" fmla="*/ 4999546 w 4999546"/>
              <a:gd name="connsiteY7" fmla="*/ 1028529 h 1028529"/>
              <a:gd name="connsiteX8" fmla="*/ 4549176 w 4999546"/>
              <a:gd name="connsiteY8" fmla="*/ 898190 h 1028529"/>
              <a:gd name="connsiteX9" fmla="*/ 4631516 w 4999546"/>
              <a:gd name="connsiteY9" fmla="*/ 852851 h 1028529"/>
              <a:gd name="connsiteX10" fmla="*/ 1400536 w 4999546"/>
              <a:gd name="connsiteY10" fmla="*/ 91005 h 1028529"/>
              <a:gd name="connsiteX11" fmla="*/ 1014841 w 4999546"/>
              <a:gd name="connsiteY11" fmla="*/ 160344 h 1028529"/>
              <a:gd name="connsiteX12" fmla="*/ 376698 w 4999546"/>
              <a:gd name="connsiteY12" fmla="*/ 246140 h 1028529"/>
              <a:gd name="connsiteX13" fmla="*/ 376698 w 4999546"/>
              <a:gd name="connsiteY13" fmla="*/ 300146 h 1028529"/>
              <a:gd name="connsiteX14" fmla="*/ 0 w 4999546"/>
              <a:gd name="connsiteY14" fmla="*/ 192134 h 1028529"/>
              <a:gd name="connsiteX0" fmla="*/ 0 w 5051550"/>
              <a:gd name="connsiteY0" fmla="*/ 192134 h 946189"/>
              <a:gd name="connsiteX1" fmla="*/ 376698 w 5051550"/>
              <a:gd name="connsiteY1" fmla="*/ 84122 h 946189"/>
              <a:gd name="connsiteX2" fmla="*/ 376698 w 5051550"/>
              <a:gd name="connsiteY2" fmla="*/ 138128 h 946189"/>
              <a:gd name="connsiteX3" fmla="*/ 1019172 w 5051550"/>
              <a:gd name="connsiteY3" fmla="*/ 69336 h 946189"/>
              <a:gd name="connsiteX4" fmla="*/ 1404869 w 5051550"/>
              <a:gd name="connsiteY4" fmla="*/ 0 h 946189"/>
              <a:gd name="connsiteX5" fmla="*/ 4640183 w 5051550"/>
              <a:gd name="connsiteY5" fmla="*/ 779508 h 946189"/>
              <a:gd name="connsiteX6" fmla="*/ 4635848 w 5051550"/>
              <a:gd name="connsiteY6" fmla="*/ 686498 h 946189"/>
              <a:gd name="connsiteX7" fmla="*/ 5051550 w 5051550"/>
              <a:gd name="connsiteY7" fmla="*/ 946189 h 946189"/>
              <a:gd name="connsiteX8" fmla="*/ 4549176 w 5051550"/>
              <a:gd name="connsiteY8" fmla="*/ 898190 h 946189"/>
              <a:gd name="connsiteX9" fmla="*/ 4631516 w 5051550"/>
              <a:gd name="connsiteY9" fmla="*/ 852851 h 946189"/>
              <a:gd name="connsiteX10" fmla="*/ 1400536 w 5051550"/>
              <a:gd name="connsiteY10" fmla="*/ 91005 h 946189"/>
              <a:gd name="connsiteX11" fmla="*/ 1014841 w 5051550"/>
              <a:gd name="connsiteY11" fmla="*/ 160344 h 946189"/>
              <a:gd name="connsiteX12" fmla="*/ 376698 w 5051550"/>
              <a:gd name="connsiteY12" fmla="*/ 246140 h 946189"/>
              <a:gd name="connsiteX13" fmla="*/ 376698 w 5051550"/>
              <a:gd name="connsiteY13" fmla="*/ 300146 h 946189"/>
              <a:gd name="connsiteX14" fmla="*/ 0 w 5051550"/>
              <a:gd name="connsiteY14" fmla="*/ 192134 h 946189"/>
              <a:gd name="connsiteX0" fmla="*/ 0 w 5051550"/>
              <a:gd name="connsiteY0" fmla="*/ 192134 h 946189"/>
              <a:gd name="connsiteX1" fmla="*/ 376698 w 5051550"/>
              <a:gd name="connsiteY1" fmla="*/ 84122 h 946189"/>
              <a:gd name="connsiteX2" fmla="*/ 376698 w 5051550"/>
              <a:gd name="connsiteY2" fmla="*/ 138128 h 946189"/>
              <a:gd name="connsiteX3" fmla="*/ 1019172 w 5051550"/>
              <a:gd name="connsiteY3" fmla="*/ 69336 h 946189"/>
              <a:gd name="connsiteX4" fmla="*/ 1404869 w 5051550"/>
              <a:gd name="connsiteY4" fmla="*/ 0 h 946189"/>
              <a:gd name="connsiteX5" fmla="*/ 4640183 w 5051550"/>
              <a:gd name="connsiteY5" fmla="*/ 779508 h 946189"/>
              <a:gd name="connsiteX6" fmla="*/ 4635848 w 5051550"/>
              <a:gd name="connsiteY6" fmla="*/ 686498 h 946189"/>
              <a:gd name="connsiteX7" fmla="*/ 5051550 w 5051550"/>
              <a:gd name="connsiteY7" fmla="*/ 946189 h 946189"/>
              <a:gd name="connsiteX8" fmla="*/ 4549176 w 5051550"/>
              <a:gd name="connsiteY8" fmla="*/ 898190 h 946189"/>
              <a:gd name="connsiteX9" fmla="*/ 4631516 w 5051550"/>
              <a:gd name="connsiteY9" fmla="*/ 852851 h 946189"/>
              <a:gd name="connsiteX10" fmla="*/ 1400536 w 5051550"/>
              <a:gd name="connsiteY10" fmla="*/ 91005 h 946189"/>
              <a:gd name="connsiteX11" fmla="*/ 1014841 w 5051550"/>
              <a:gd name="connsiteY11" fmla="*/ 160344 h 946189"/>
              <a:gd name="connsiteX12" fmla="*/ 376698 w 5051550"/>
              <a:gd name="connsiteY12" fmla="*/ 246140 h 946189"/>
              <a:gd name="connsiteX13" fmla="*/ 480706 w 5051550"/>
              <a:gd name="connsiteY13" fmla="*/ 321814 h 946189"/>
              <a:gd name="connsiteX14" fmla="*/ 0 w 5051550"/>
              <a:gd name="connsiteY14" fmla="*/ 192134 h 946189"/>
              <a:gd name="connsiteX0" fmla="*/ 0 w 5051550"/>
              <a:gd name="connsiteY0" fmla="*/ 192134 h 946189"/>
              <a:gd name="connsiteX1" fmla="*/ 493707 w 5051550"/>
              <a:gd name="connsiteY1" fmla="*/ 62454 h 946189"/>
              <a:gd name="connsiteX2" fmla="*/ 376698 w 5051550"/>
              <a:gd name="connsiteY2" fmla="*/ 138128 h 946189"/>
              <a:gd name="connsiteX3" fmla="*/ 1019172 w 5051550"/>
              <a:gd name="connsiteY3" fmla="*/ 69336 h 946189"/>
              <a:gd name="connsiteX4" fmla="*/ 1404869 w 5051550"/>
              <a:gd name="connsiteY4" fmla="*/ 0 h 946189"/>
              <a:gd name="connsiteX5" fmla="*/ 4640183 w 5051550"/>
              <a:gd name="connsiteY5" fmla="*/ 779508 h 946189"/>
              <a:gd name="connsiteX6" fmla="*/ 4635848 w 5051550"/>
              <a:gd name="connsiteY6" fmla="*/ 686498 h 946189"/>
              <a:gd name="connsiteX7" fmla="*/ 5051550 w 5051550"/>
              <a:gd name="connsiteY7" fmla="*/ 946189 h 946189"/>
              <a:gd name="connsiteX8" fmla="*/ 4549176 w 5051550"/>
              <a:gd name="connsiteY8" fmla="*/ 898190 h 946189"/>
              <a:gd name="connsiteX9" fmla="*/ 4631516 w 5051550"/>
              <a:gd name="connsiteY9" fmla="*/ 852851 h 946189"/>
              <a:gd name="connsiteX10" fmla="*/ 1400536 w 5051550"/>
              <a:gd name="connsiteY10" fmla="*/ 91005 h 946189"/>
              <a:gd name="connsiteX11" fmla="*/ 1014841 w 5051550"/>
              <a:gd name="connsiteY11" fmla="*/ 160344 h 946189"/>
              <a:gd name="connsiteX12" fmla="*/ 376698 w 5051550"/>
              <a:gd name="connsiteY12" fmla="*/ 246140 h 946189"/>
              <a:gd name="connsiteX13" fmla="*/ 480706 w 5051550"/>
              <a:gd name="connsiteY13" fmla="*/ 321814 h 946189"/>
              <a:gd name="connsiteX14" fmla="*/ 0 w 5051550"/>
              <a:gd name="connsiteY14" fmla="*/ 192134 h 946189"/>
              <a:gd name="connsiteX0" fmla="*/ 0 w 5051550"/>
              <a:gd name="connsiteY0" fmla="*/ 192134 h 946189"/>
              <a:gd name="connsiteX1" fmla="*/ 493707 w 5051550"/>
              <a:gd name="connsiteY1" fmla="*/ 62454 h 946189"/>
              <a:gd name="connsiteX2" fmla="*/ 376698 w 5051550"/>
              <a:gd name="connsiteY2" fmla="*/ 138128 h 946189"/>
              <a:gd name="connsiteX3" fmla="*/ 1019172 w 5051550"/>
              <a:gd name="connsiteY3" fmla="*/ 69336 h 946189"/>
              <a:gd name="connsiteX4" fmla="*/ 1404869 w 5051550"/>
              <a:gd name="connsiteY4" fmla="*/ 0 h 946189"/>
              <a:gd name="connsiteX5" fmla="*/ 4640183 w 5051550"/>
              <a:gd name="connsiteY5" fmla="*/ 779508 h 946189"/>
              <a:gd name="connsiteX6" fmla="*/ 4596845 w 5051550"/>
              <a:gd name="connsiteY6" fmla="*/ 677831 h 946189"/>
              <a:gd name="connsiteX7" fmla="*/ 5051550 w 5051550"/>
              <a:gd name="connsiteY7" fmla="*/ 946189 h 946189"/>
              <a:gd name="connsiteX8" fmla="*/ 4549176 w 5051550"/>
              <a:gd name="connsiteY8" fmla="*/ 898190 h 946189"/>
              <a:gd name="connsiteX9" fmla="*/ 4631516 w 5051550"/>
              <a:gd name="connsiteY9" fmla="*/ 852851 h 946189"/>
              <a:gd name="connsiteX10" fmla="*/ 1400536 w 5051550"/>
              <a:gd name="connsiteY10" fmla="*/ 91005 h 946189"/>
              <a:gd name="connsiteX11" fmla="*/ 1014841 w 5051550"/>
              <a:gd name="connsiteY11" fmla="*/ 160344 h 946189"/>
              <a:gd name="connsiteX12" fmla="*/ 376698 w 5051550"/>
              <a:gd name="connsiteY12" fmla="*/ 246140 h 946189"/>
              <a:gd name="connsiteX13" fmla="*/ 480706 w 5051550"/>
              <a:gd name="connsiteY13" fmla="*/ 321814 h 946189"/>
              <a:gd name="connsiteX14" fmla="*/ 0 w 5051550"/>
              <a:gd name="connsiteY14" fmla="*/ 192134 h 946189"/>
              <a:gd name="connsiteX0" fmla="*/ 0 w 5051550"/>
              <a:gd name="connsiteY0" fmla="*/ 192134 h 946189"/>
              <a:gd name="connsiteX1" fmla="*/ 493707 w 5051550"/>
              <a:gd name="connsiteY1" fmla="*/ 62454 h 946189"/>
              <a:gd name="connsiteX2" fmla="*/ 376698 w 5051550"/>
              <a:gd name="connsiteY2" fmla="*/ 138128 h 946189"/>
              <a:gd name="connsiteX3" fmla="*/ 1019172 w 5051550"/>
              <a:gd name="connsiteY3" fmla="*/ 69336 h 946189"/>
              <a:gd name="connsiteX4" fmla="*/ 1404869 w 5051550"/>
              <a:gd name="connsiteY4" fmla="*/ 0 h 946189"/>
              <a:gd name="connsiteX5" fmla="*/ 4640183 w 5051550"/>
              <a:gd name="connsiteY5" fmla="*/ 779508 h 946189"/>
              <a:gd name="connsiteX6" fmla="*/ 4596845 w 5051550"/>
              <a:gd name="connsiteY6" fmla="*/ 677831 h 946189"/>
              <a:gd name="connsiteX7" fmla="*/ 5051550 w 5051550"/>
              <a:gd name="connsiteY7" fmla="*/ 946189 h 946189"/>
              <a:gd name="connsiteX8" fmla="*/ 4549176 w 5051550"/>
              <a:gd name="connsiteY8" fmla="*/ 898190 h 946189"/>
              <a:gd name="connsiteX9" fmla="*/ 4631516 w 5051550"/>
              <a:gd name="connsiteY9" fmla="*/ 852851 h 946189"/>
              <a:gd name="connsiteX10" fmla="*/ 1400536 w 5051550"/>
              <a:gd name="connsiteY10" fmla="*/ 91005 h 946189"/>
              <a:gd name="connsiteX11" fmla="*/ 1014841 w 5051550"/>
              <a:gd name="connsiteY11" fmla="*/ 160344 h 946189"/>
              <a:gd name="connsiteX12" fmla="*/ 376698 w 5051550"/>
              <a:gd name="connsiteY12" fmla="*/ 246140 h 946189"/>
              <a:gd name="connsiteX13" fmla="*/ 480706 w 5051550"/>
              <a:gd name="connsiteY13" fmla="*/ 321814 h 946189"/>
              <a:gd name="connsiteX14" fmla="*/ 0 w 5051550"/>
              <a:gd name="connsiteY14" fmla="*/ 192134 h 946189"/>
              <a:gd name="connsiteX0" fmla="*/ 0 w 5051550"/>
              <a:gd name="connsiteY0" fmla="*/ 192134 h 946189"/>
              <a:gd name="connsiteX1" fmla="*/ 493707 w 5051550"/>
              <a:gd name="connsiteY1" fmla="*/ 62454 h 946189"/>
              <a:gd name="connsiteX2" fmla="*/ 376698 w 5051550"/>
              <a:gd name="connsiteY2" fmla="*/ 138128 h 946189"/>
              <a:gd name="connsiteX3" fmla="*/ 1019172 w 5051550"/>
              <a:gd name="connsiteY3" fmla="*/ 69336 h 946189"/>
              <a:gd name="connsiteX4" fmla="*/ 1404869 w 5051550"/>
              <a:gd name="connsiteY4" fmla="*/ 0 h 946189"/>
              <a:gd name="connsiteX5" fmla="*/ 4661851 w 5051550"/>
              <a:gd name="connsiteY5" fmla="*/ 783841 h 946189"/>
              <a:gd name="connsiteX6" fmla="*/ 4596845 w 5051550"/>
              <a:gd name="connsiteY6" fmla="*/ 677831 h 946189"/>
              <a:gd name="connsiteX7" fmla="*/ 5051550 w 5051550"/>
              <a:gd name="connsiteY7" fmla="*/ 946189 h 946189"/>
              <a:gd name="connsiteX8" fmla="*/ 4549176 w 5051550"/>
              <a:gd name="connsiteY8" fmla="*/ 898190 h 946189"/>
              <a:gd name="connsiteX9" fmla="*/ 4631516 w 5051550"/>
              <a:gd name="connsiteY9" fmla="*/ 852851 h 946189"/>
              <a:gd name="connsiteX10" fmla="*/ 1400536 w 5051550"/>
              <a:gd name="connsiteY10" fmla="*/ 91005 h 946189"/>
              <a:gd name="connsiteX11" fmla="*/ 1014841 w 5051550"/>
              <a:gd name="connsiteY11" fmla="*/ 160344 h 946189"/>
              <a:gd name="connsiteX12" fmla="*/ 376698 w 5051550"/>
              <a:gd name="connsiteY12" fmla="*/ 246140 h 946189"/>
              <a:gd name="connsiteX13" fmla="*/ 480706 w 5051550"/>
              <a:gd name="connsiteY13" fmla="*/ 321814 h 946189"/>
              <a:gd name="connsiteX14" fmla="*/ 0 w 5051550"/>
              <a:gd name="connsiteY14" fmla="*/ 192134 h 946189"/>
              <a:gd name="connsiteX0" fmla="*/ 0 w 5051550"/>
              <a:gd name="connsiteY0" fmla="*/ 192134 h 946189"/>
              <a:gd name="connsiteX1" fmla="*/ 493707 w 5051550"/>
              <a:gd name="connsiteY1" fmla="*/ 62454 h 946189"/>
              <a:gd name="connsiteX2" fmla="*/ 376698 w 5051550"/>
              <a:gd name="connsiteY2" fmla="*/ 138128 h 946189"/>
              <a:gd name="connsiteX3" fmla="*/ 1019172 w 5051550"/>
              <a:gd name="connsiteY3" fmla="*/ 69336 h 946189"/>
              <a:gd name="connsiteX4" fmla="*/ 1404869 w 5051550"/>
              <a:gd name="connsiteY4" fmla="*/ 0 h 946189"/>
              <a:gd name="connsiteX5" fmla="*/ 4661851 w 5051550"/>
              <a:gd name="connsiteY5" fmla="*/ 783841 h 946189"/>
              <a:gd name="connsiteX6" fmla="*/ 4596845 w 5051550"/>
              <a:gd name="connsiteY6" fmla="*/ 677831 h 946189"/>
              <a:gd name="connsiteX7" fmla="*/ 5051550 w 5051550"/>
              <a:gd name="connsiteY7" fmla="*/ 946189 h 946189"/>
              <a:gd name="connsiteX8" fmla="*/ 4549176 w 5051550"/>
              <a:gd name="connsiteY8" fmla="*/ 898190 h 946189"/>
              <a:gd name="connsiteX9" fmla="*/ 4631516 w 5051550"/>
              <a:gd name="connsiteY9" fmla="*/ 852851 h 946189"/>
              <a:gd name="connsiteX10" fmla="*/ 1400536 w 5051550"/>
              <a:gd name="connsiteY10" fmla="*/ 91005 h 946189"/>
              <a:gd name="connsiteX11" fmla="*/ 1033426 w 5051550"/>
              <a:gd name="connsiteY11" fmla="*/ 126891 h 946189"/>
              <a:gd name="connsiteX12" fmla="*/ 376698 w 5051550"/>
              <a:gd name="connsiteY12" fmla="*/ 246140 h 946189"/>
              <a:gd name="connsiteX13" fmla="*/ 480706 w 5051550"/>
              <a:gd name="connsiteY13" fmla="*/ 321814 h 946189"/>
              <a:gd name="connsiteX14" fmla="*/ 0 w 5051550"/>
              <a:gd name="connsiteY14" fmla="*/ 192134 h 946189"/>
              <a:gd name="connsiteX0" fmla="*/ 0 w 5051550"/>
              <a:gd name="connsiteY0" fmla="*/ 192134 h 946189"/>
              <a:gd name="connsiteX1" fmla="*/ 493707 w 5051550"/>
              <a:gd name="connsiteY1" fmla="*/ 62454 h 946189"/>
              <a:gd name="connsiteX2" fmla="*/ 376698 w 5051550"/>
              <a:gd name="connsiteY2" fmla="*/ 138128 h 946189"/>
              <a:gd name="connsiteX3" fmla="*/ 1034041 w 5051550"/>
              <a:gd name="connsiteY3" fmla="*/ 84205 h 946189"/>
              <a:gd name="connsiteX4" fmla="*/ 1404869 w 5051550"/>
              <a:gd name="connsiteY4" fmla="*/ 0 h 946189"/>
              <a:gd name="connsiteX5" fmla="*/ 4661851 w 5051550"/>
              <a:gd name="connsiteY5" fmla="*/ 783841 h 946189"/>
              <a:gd name="connsiteX6" fmla="*/ 4596845 w 5051550"/>
              <a:gd name="connsiteY6" fmla="*/ 677831 h 946189"/>
              <a:gd name="connsiteX7" fmla="*/ 5051550 w 5051550"/>
              <a:gd name="connsiteY7" fmla="*/ 946189 h 946189"/>
              <a:gd name="connsiteX8" fmla="*/ 4549176 w 5051550"/>
              <a:gd name="connsiteY8" fmla="*/ 898190 h 946189"/>
              <a:gd name="connsiteX9" fmla="*/ 4631516 w 5051550"/>
              <a:gd name="connsiteY9" fmla="*/ 852851 h 946189"/>
              <a:gd name="connsiteX10" fmla="*/ 1400536 w 5051550"/>
              <a:gd name="connsiteY10" fmla="*/ 91005 h 946189"/>
              <a:gd name="connsiteX11" fmla="*/ 1033426 w 5051550"/>
              <a:gd name="connsiteY11" fmla="*/ 126891 h 946189"/>
              <a:gd name="connsiteX12" fmla="*/ 376698 w 5051550"/>
              <a:gd name="connsiteY12" fmla="*/ 246140 h 946189"/>
              <a:gd name="connsiteX13" fmla="*/ 480706 w 5051550"/>
              <a:gd name="connsiteY13" fmla="*/ 321814 h 946189"/>
              <a:gd name="connsiteX14" fmla="*/ 0 w 5051550"/>
              <a:gd name="connsiteY14" fmla="*/ 192134 h 946189"/>
              <a:gd name="connsiteX0" fmla="*/ 0 w 5051550"/>
              <a:gd name="connsiteY0" fmla="*/ 192134 h 946189"/>
              <a:gd name="connsiteX1" fmla="*/ 493707 w 5051550"/>
              <a:gd name="connsiteY1" fmla="*/ 62454 h 946189"/>
              <a:gd name="connsiteX2" fmla="*/ 376698 w 5051550"/>
              <a:gd name="connsiteY2" fmla="*/ 138128 h 946189"/>
              <a:gd name="connsiteX3" fmla="*/ 1034041 w 5051550"/>
              <a:gd name="connsiteY3" fmla="*/ 84205 h 946189"/>
              <a:gd name="connsiteX4" fmla="*/ 1404869 w 5051550"/>
              <a:gd name="connsiteY4" fmla="*/ 0 h 946189"/>
              <a:gd name="connsiteX5" fmla="*/ 4661851 w 5051550"/>
              <a:gd name="connsiteY5" fmla="*/ 783841 h 946189"/>
              <a:gd name="connsiteX6" fmla="*/ 4596845 w 5051550"/>
              <a:gd name="connsiteY6" fmla="*/ 677831 h 946189"/>
              <a:gd name="connsiteX7" fmla="*/ 5051550 w 5051550"/>
              <a:gd name="connsiteY7" fmla="*/ 946189 h 946189"/>
              <a:gd name="connsiteX8" fmla="*/ 4549176 w 5051550"/>
              <a:gd name="connsiteY8" fmla="*/ 898190 h 946189"/>
              <a:gd name="connsiteX9" fmla="*/ 4631516 w 5051550"/>
              <a:gd name="connsiteY9" fmla="*/ 852851 h 946189"/>
              <a:gd name="connsiteX10" fmla="*/ 1400536 w 5051550"/>
              <a:gd name="connsiteY10" fmla="*/ 91005 h 946189"/>
              <a:gd name="connsiteX11" fmla="*/ 1018558 w 5051550"/>
              <a:gd name="connsiteY11" fmla="*/ 119457 h 946189"/>
              <a:gd name="connsiteX12" fmla="*/ 376698 w 5051550"/>
              <a:gd name="connsiteY12" fmla="*/ 246140 h 946189"/>
              <a:gd name="connsiteX13" fmla="*/ 480706 w 5051550"/>
              <a:gd name="connsiteY13" fmla="*/ 321814 h 946189"/>
              <a:gd name="connsiteX14" fmla="*/ 0 w 5051550"/>
              <a:gd name="connsiteY14" fmla="*/ 192134 h 946189"/>
              <a:gd name="connsiteX0" fmla="*/ 0 w 5051550"/>
              <a:gd name="connsiteY0" fmla="*/ 192134 h 946189"/>
              <a:gd name="connsiteX1" fmla="*/ 493707 w 5051550"/>
              <a:gd name="connsiteY1" fmla="*/ 62454 h 946189"/>
              <a:gd name="connsiteX2" fmla="*/ 376698 w 5051550"/>
              <a:gd name="connsiteY2" fmla="*/ 138128 h 946189"/>
              <a:gd name="connsiteX3" fmla="*/ 1000587 w 5051550"/>
              <a:gd name="connsiteY3" fmla="*/ 65619 h 946189"/>
              <a:gd name="connsiteX4" fmla="*/ 1404869 w 5051550"/>
              <a:gd name="connsiteY4" fmla="*/ 0 h 946189"/>
              <a:gd name="connsiteX5" fmla="*/ 4661851 w 5051550"/>
              <a:gd name="connsiteY5" fmla="*/ 783841 h 946189"/>
              <a:gd name="connsiteX6" fmla="*/ 4596845 w 5051550"/>
              <a:gd name="connsiteY6" fmla="*/ 677831 h 946189"/>
              <a:gd name="connsiteX7" fmla="*/ 5051550 w 5051550"/>
              <a:gd name="connsiteY7" fmla="*/ 946189 h 946189"/>
              <a:gd name="connsiteX8" fmla="*/ 4549176 w 5051550"/>
              <a:gd name="connsiteY8" fmla="*/ 898190 h 946189"/>
              <a:gd name="connsiteX9" fmla="*/ 4631516 w 5051550"/>
              <a:gd name="connsiteY9" fmla="*/ 852851 h 946189"/>
              <a:gd name="connsiteX10" fmla="*/ 1400536 w 5051550"/>
              <a:gd name="connsiteY10" fmla="*/ 91005 h 946189"/>
              <a:gd name="connsiteX11" fmla="*/ 1018558 w 5051550"/>
              <a:gd name="connsiteY11" fmla="*/ 119457 h 946189"/>
              <a:gd name="connsiteX12" fmla="*/ 376698 w 5051550"/>
              <a:gd name="connsiteY12" fmla="*/ 246140 h 946189"/>
              <a:gd name="connsiteX13" fmla="*/ 480706 w 5051550"/>
              <a:gd name="connsiteY13" fmla="*/ 321814 h 946189"/>
              <a:gd name="connsiteX14" fmla="*/ 0 w 5051550"/>
              <a:gd name="connsiteY14" fmla="*/ 192134 h 946189"/>
              <a:gd name="connsiteX0" fmla="*/ 0 w 5051550"/>
              <a:gd name="connsiteY0" fmla="*/ 192134 h 946189"/>
              <a:gd name="connsiteX1" fmla="*/ 493707 w 5051550"/>
              <a:gd name="connsiteY1" fmla="*/ 62454 h 946189"/>
              <a:gd name="connsiteX2" fmla="*/ 376698 w 5051550"/>
              <a:gd name="connsiteY2" fmla="*/ 138128 h 946189"/>
              <a:gd name="connsiteX3" fmla="*/ 1000587 w 5051550"/>
              <a:gd name="connsiteY3" fmla="*/ 65619 h 946189"/>
              <a:gd name="connsiteX4" fmla="*/ 1404869 w 5051550"/>
              <a:gd name="connsiteY4" fmla="*/ 0 h 946189"/>
              <a:gd name="connsiteX5" fmla="*/ 4661851 w 5051550"/>
              <a:gd name="connsiteY5" fmla="*/ 783841 h 946189"/>
              <a:gd name="connsiteX6" fmla="*/ 4596845 w 5051550"/>
              <a:gd name="connsiteY6" fmla="*/ 677831 h 946189"/>
              <a:gd name="connsiteX7" fmla="*/ 5051550 w 5051550"/>
              <a:gd name="connsiteY7" fmla="*/ 946189 h 946189"/>
              <a:gd name="connsiteX8" fmla="*/ 4549176 w 5051550"/>
              <a:gd name="connsiteY8" fmla="*/ 898190 h 946189"/>
              <a:gd name="connsiteX9" fmla="*/ 4631516 w 5051550"/>
              <a:gd name="connsiteY9" fmla="*/ 852851 h 946189"/>
              <a:gd name="connsiteX10" fmla="*/ 1400536 w 5051550"/>
              <a:gd name="connsiteY10" fmla="*/ 91005 h 946189"/>
              <a:gd name="connsiteX11" fmla="*/ 1007407 w 5051550"/>
              <a:gd name="connsiteY11" fmla="*/ 112023 h 946189"/>
              <a:gd name="connsiteX12" fmla="*/ 376698 w 5051550"/>
              <a:gd name="connsiteY12" fmla="*/ 246140 h 946189"/>
              <a:gd name="connsiteX13" fmla="*/ 480706 w 5051550"/>
              <a:gd name="connsiteY13" fmla="*/ 321814 h 946189"/>
              <a:gd name="connsiteX14" fmla="*/ 0 w 5051550"/>
              <a:gd name="connsiteY14" fmla="*/ 192134 h 946189"/>
              <a:gd name="connsiteX0" fmla="*/ 0 w 5051550"/>
              <a:gd name="connsiteY0" fmla="*/ 151246 h 905301"/>
              <a:gd name="connsiteX1" fmla="*/ 493707 w 5051550"/>
              <a:gd name="connsiteY1" fmla="*/ 21566 h 905301"/>
              <a:gd name="connsiteX2" fmla="*/ 376698 w 5051550"/>
              <a:gd name="connsiteY2" fmla="*/ 97240 h 905301"/>
              <a:gd name="connsiteX3" fmla="*/ 1000587 w 5051550"/>
              <a:gd name="connsiteY3" fmla="*/ 24731 h 905301"/>
              <a:gd name="connsiteX4" fmla="*/ 1412303 w 5051550"/>
              <a:gd name="connsiteY4" fmla="*/ 0 h 905301"/>
              <a:gd name="connsiteX5" fmla="*/ 4661851 w 5051550"/>
              <a:gd name="connsiteY5" fmla="*/ 742953 h 905301"/>
              <a:gd name="connsiteX6" fmla="*/ 4596845 w 5051550"/>
              <a:gd name="connsiteY6" fmla="*/ 636943 h 905301"/>
              <a:gd name="connsiteX7" fmla="*/ 5051550 w 5051550"/>
              <a:gd name="connsiteY7" fmla="*/ 905301 h 905301"/>
              <a:gd name="connsiteX8" fmla="*/ 4549176 w 5051550"/>
              <a:gd name="connsiteY8" fmla="*/ 857302 h 905301"/>
              <a:gd name="connsiteX9" fmla="*/ 4631516 w 5051550"/>
              <a:gd name="connsiteY9" fmla="*/ 811963 h 905301"/>
              <a:gd name="connsiteX10" fmla="*/ 1400536 w 5051550"/>
              <a:gd name="connsiteY10" fmla="*/ 50117 h 905301"/>
              <a:gd name="connsiteX11" fmla="*/ 1007407 w 5051550"/>
              <a:gd name="connsiteY11" fmla="*/ 71135 h 905301"/>
              <a:gd name="connsiteX12" fmla="*/ 376698 w 5051550"/>
              <a:gd name="connsiteY12" fmla="*/ 205252 h 905301"/>
              <a:gd name="connsiteX13" fmla="*/ 480706 w 5051550"/>
              <a:gd name="connsiteY13" fmla="*/ 280926 h 905301"/>
              <a:gd name="connsiteX14" fmla="*/ 0 w 5051550"/>
              <a:gd name="connsiteY14" fmla="*/ 151246 h 905301"/>
              <a:gd name="connsiteX0" fmla="*/ 0 w 5051550"/>
              <a:gd name="connsiteY0" fmla="*/ 151246 h 905301"/>
              <a:gd name="connsiteX1" fmla="*/ 493707 w 5051550"/>
              <a:gd name="connsiteY1" fmla="*/ 21566 h 905301"/>
              <a:gd name="connsiteX2" fmla="*/ 376698 w 5051550"/>
              <a:gd name="connsiteY2" fmla="*/ 97240 h 905301"/>
              <a:gd name="connsiteX3" fmla="*/ 1000587 w 5051550"/>
              <a:gd name="connsiteY3" fmla="*/ 24731 h 905301"/>
              <a:gd name="connsiteX4" fmla="*/ 1412303 w 5051550"/>
              <a:gd name="connsiteY4" fmla="*/ 0 h 905301"/>
              <a:gd name="connsiteX5" fmla="*/ 4661851 w 5051550"/>
              <a:gd name="connsiteY5" fmla="*/ 742953 h 905301"/>
              <a:gd name="connsiteX6" fmla="*/ 4596845 w 5051550"/>
              <a:gd name="connsiteY6" fmla="*/ 636943 h 905301"/>
              <a:gd name="connsiteX7" fmla="*/ 5051550 w 5051550"/>
              <a:gd name="connsiteY7" fmla="*/ 905301 h 905301"/>
              <a:gd name="connsiteX8" fmla="*/ 4549176 w 5051550"/>
              <a:gd name="connsiteY8" fmla="*/ 857302 h 905301"/>
              <a:gd name="connsiteX9" fmla="*/ 4631516 w 5051550"/>
              <a:gd name="connsiteY9" fmla="*/ 811963 h 905301"/>
              <a:gd name="connsiteX10" fmla="*/ 1467444 w 5051550"/>
              <a:gd name="connsiteY10" fmla="*/ 53834 h 905301"/>
              <a:gd name="connsiteX11" fmla="*/ 1007407 w 5051550"/>
              <a:gd name="connsiteY11" fmla="*/ 71135 h 905301"/>
              <a:gd name="connsiteX12" fmla="*/ 376698 w 5051550"/>
              <a:gd name="connsiteY12" fmla="*/ 205252 h 905301"/>
              <a:gd name="connsiteX13" fmla="*/ 480706 w 5051550"/>
              <a:gd name="connsiteY13" fmla="*/ 280926 h 905301"/>
              <a:gd name="connsiteX14" fmla="*/ 0 w 5051550"/>
              <a:gd name="connsiteY14" fmla="*/ 151246 h 905301"/>
              <a:gd name="connsiteX0" fmla="*/ 0 w 5051550"/>
              <a:gd name="connsiteY0" fmla="*/ 151246 h 905301"/>
              <a:gd name="connsiteX1" fmla="*/ 493707 w 5051550"/>
              <a:gd name="connsiteY1" fmla="*/ 21566 h 905301"/>
              <a:gd name="connsiteX2" fmla="*/ 376698 w 5051550"/>
              <a:gd name="connsiteY2" fmla="*/ 97240 h 905301"/>
              <a:gd name="connsiteX3" fmla="*/ 1000587 w 5051550"/>
              <a:gd name="connsiteY3" fmla="*/ 24731 h 905301"/>
              <a:gd name="connsiteX4" fmla="*/ 1412303 w 5051550"/>
              <a:gd name="connsiteY4" fmla="*/ 0 h 905301"/>
              <a:gd name="connsiteX5" fmla="*/ 4661851 w 5051550"/>
              <a:gd name="connsiteY5" fmla="*/ 742953 h 905301"/>
              <a:gd name="connsiteX6" fmla="*/ 4596845 w 5051550"/>
              <a:gd name="connsiteY6" fmla="*/ 636943 h 905301"/>
              <a:gd name="connsiteX7" fmla="*/ 5051550 w 5051550"/>
              <a:gd name="connsiteY7" fmla="*/ 905301 h 905301"/>
              <a:gd name="connsiteX8" fmla="*/ 4549176 w 5051550"/>
              <a:gd name="connsiteY8" fmla="*/ 857302 h 905301"/>
              <a:gd name="connsiteX9" fmla="*/ 4631516 w 5051550"/>
              <a:gd name="connsiteY9" fmla="*/ 811963 h 905301"/>
              <a:gd name="connsiteX10" fmla="*/ 1419122 w 5051550"/>
              <a:gd name="connsiteY10" fmla="*/ 46400 h 905301"/>
              <a:gd name="connsiteX11" fmla="*/ 1007407 w 5051550"/>
              <a:gd name="connsiteY11" fmla="*/ 71135 h 905301"/>
              <a:gd name="connsiteX12" fmla="*/ 376698 w 5051550"/>
              <a:gd name="connsiteY12" fmla="*/ 205252 h 905301"/>
              <a:gd name="connsiteX13" fmla="*/ 480706 w 5051550"/>
              <a:gd name="connsiteY13" fmla="*/ 280926 h 905301"/>
              <a:gd name="connsiteX14" fmla="*/ 0 w 5051550"/>
              <a:gd name="connsiteY14" fmla="*/ 151246 h 905301"/>
              <a:gd name="connsiteX0" fmla="*/ 0 w 5051550"/>
              <a:gd name="connsiteY0" fmla="*/ 151246 h 905301"/>
              <a:gd name="connsiteX1" fmla="*/ 493707 w 5051550"/>
              <a:gd name="connsiteY1" fmla="*/ 21566 h 905301"/>
              <a:gd name="connsiteX2" fmla="*/ 376698 w 5051550"/>
              <a:gd name="connsiteY2" fmla="*/ 97240 h 905301"/>
              <a:gd name="connsiteX3" fmla="*/ 1000587 w 5051550"/>
              <a:gd name="connsiteY3" fmla="*/ 24731 h 905301"/>
              <a:gd name="connsiteX4" fmla="*/ 1412303 w 5051550"/>
              <a:gd name="connsiteY4" fmla="*/ 0 h 905301"/>
              <a:gd name="connsiteX5" fmla="*/ 4661851 w 5051550"/>
              <a:gd name="connsiteY5" fmla="*/ 742953 h 905301"/>
              <a:gd name="connsiteX6" fmla="*/ 4596845 w 5051550"/>
              <a:gd name="connsiteY6" fmla="*/ 636943 h 905301"/>
              <a:gd name="connsiteX7" fmla="*/ 5051550 w 5051550"/>
              <a:gd name="connsiteY7" fmla="*/ 905301 h 905301"/>
              <a:gd name="connsiteX8" fmla="*/ 4549176 w 5051550"/>
              <a:gd name="connsiteY8" fmla="*/ 857302 h 905301"/>
              <a:gd name="connsiteX9" fmla="*/ 4638950 w 5051550"/>
              <a:gd name="connsiteY9" fmla="*/ 793377 h 905301"/>
              <a:gd name="connsiteX10" fmla="*/ 1419122 w 5051550"/>
              <a:gd name="connsiteY10" fmla="*/ 46400 h 905301"/>
              <a:gd name="connsiteX11" fmla="*/ 1007407 w 5051550"/>
              <a:gd name="connsiteY11" fmla="*/ 71135 h 905301"/>
              <a:gd name="connsiteX12" fmla="*/ 376698 w 5051550"/>
              <a:gd name="connsiteY12" fmla="*/ 205252 h 905301"/>
              <a:gd name="connsiteX13" fmla="*/ 480706 w 5051550"/>
              <a:gd name="connsiteY13" fmla="*/ 280926 h 905301"/>
              <a:gd name="connsiteX14" fmla="*/ 0 w 5051550"/>
              <a:gd name="connsiteY14" fmla="*/ 151246 h 905301"/>
              <a:gd name="connsiteX0" fmla="*/ 0 w 5051550"/>
              <a:gd name="connsiteY0" fmla="*/ 158680 h 912735"/>
              <a:gd name="connsiteX1" fmla="*/ 493707 w 5051550"/>
              <a:gd name="connsiteY1" fmla="*/ 29000 h 912735"/>
              <a:gd name="connsiteX2" fmla="*/ 376698 w 5051550"/>
              <a:gd name="connsiteY2" fmla="*/ 104674 h 912735"/>
              <a:gd name="connsiteX3" fmla="*/ 1000587 w 5051550"/>
              <a:gd name="connsiteY3" fmla="*/ 32165 h 912735"/>
              <a:gd name="connsiteX4" fmla="*/ 1460625 w 5051550"/>
              <a:gd name="connsiteY4" fmla="*/ 0 h 912735"/>
              <a:gd name="connsiteX5" fmla="*/ 4661851 w 5051550"/>
              <a:gd name="connsiteY5" fmla="*/ 750387 h 912735"/>
              <a:gd name="connsiteX6" fmla="*/ 4596845 w 5051550"/>
              <a:gd name="connsiteY6" fmla="*/ 644377 h 912735"/>
              <a:gd name="connsiteX7" fmla="*/ 5051550 w 5051550"/>
              <a:gd name="connsiteY7" fmla="*/ 912735 h 912735"/>
              <a:gd name="connsiteX8" fmla="*/ 4549176 w 5051550"/>
              <a:gd name="connsiteY8" fmla="*/ 864736 h 912735"/>
              <a:gd name="connsiteX9" fmla="*/ 4638950 w 5051550"/>
              <a:gd name="connsiteY9" fmla="*/ 800811 h 912735"/>
              <a:gd name="connsiteX10" fmla="*/ 1419122 w 5051550"/>
              <a:gd name="connsiteY10" fmla="*/ 53834 h 912735"/>
              <a:gd name="connsiteX11" fmla="*/ 1007407 w 5051550"/>
              <a:gd name="connsiteY11" fmla="*/ 78569 h 912735"/>
              <a:gd name="connsiteX12" fmla="*/ 376698 w 5051550"/>
              <a:gd name="connsiteY12" fmla="*/ 212686 h 912735"/>
              <a:gd name="connsiteX13" fmla="*/ 480706 w 5051550"/>
              <a:gd name="connsiteY13" fmla="*/ 288360 h 912735"/>
              <a:gd name="connsiteX14" fmla="*/ 0 w 5051550"/>
              <a:gd name="connsiteY14" fmla="*/ 158680 h 912735"/>
              <a:gd name="connsiteX0" fmla="*/ 0 w 5051550"/>
              <a:gd name="connsiteY0" fmla="*/ 154963 h 909018"/>
              <a:gd name="connsiteX1" fmla="*/ 493707 w 5051550"/>
              <a:gd name="connsiteY1" fmla="*/ 25283 h 909018"/>
              <a:gd name="connsiteX2" fmla="*/ 376698 w 5051550"/>
              <a:gd name="connsiteY2" fmla="*/ 100957 h 909018"/>
              <a:gd name="connsiteX3" fmla="*/ 1000587 w 5051550"/>
              <a:gd name="connsiteY3" fmla="*/ 28448 h 909018"/>
              <a:gd name="connsiteX4" fmla="*/ 1442040 w 5051550"/>
              <a:gd name="connsiteY4" fmla="*/ 0 h 909018"/>
              <a:gd name="connsiteX5" fmla="*/ 4661851 w 5051550"/>
              <a:gd name="connsiteY5" fmla="*/ 746670 h 909018"/>
              <a:gd name="connsiteX6" fmla="*/ 4596845 w 5051550"/>
              <a:gd name="connsiteY6" fmla="*/ 640660 h 909018"/>
              <a:gd name="connsiteX7" fmla="*/ 5051550 w 5051550"/>
              <a:gd name="connsiteY7" fmla="*/ 909018 h 909018"/>
              <a:gd name="connsiteX8" fmla="*/ 4549176 w 5051550"/>
              <a:gd name="connsiteY8" fmla="*/ 861019 h 909018"/>
              <a:gd name="connsiteX9" fmla="*/ 4638950 w 5051550"/>
              <a:gd name="connsiteY9" fmla="*/ 797094 h 909018"/>
              <a:gd name="connsiteX10" fmla="*/ 1419122 w 5051550"/>
              <a:gd name="connsiteY10" fmla="*/ 50117 h 909018"/>
              <a:gd name="connsiteX11" fmla="*/ 1007407 w 5051550"/>
              <a:gd name="connsiteY11" fmla="*/ 74852 h 909018"/>
              <a:gd name="connsiteX12" fmla="*/ 376698 w 5051550"/>
              <a:gd name="connsiteY12" fmla="*/ 208969 h 909018"/>
              <a:gd name="connsiteX13" fmla="*/ 480706 w 5051550"/>
              <a:gd name="connsiteY13" fmla="*/ 284643 h 909018"/>
              <a:gd name="connsiteX14" fmla="*/ 0 w 5051550"/>
              <a:gd name="connsiteY14" fmla="*/ 154963 h 909018"/>
              <a:gd name="connsiteX0" fmla="*/ 0 w 5051550"/>
              <a:gd name="connsiteY0" fmla="*/ 154963 h 909018"/>
              <a:gd name="connsiteX1" fmla="*/ 493707 w 5051550"/>
              <a:gd name="connsiteY1" fmla="*/ 25283 h 909018"/>
              <a:gd name="connsiteX2" fmla="*/ 376698 w 5051550"/>
              <a:gd name="connsiteY2" fmla="*/ 100957 h 909018"/>
              <a:gd name="connsiteX3" fmla="*/ 1000587 w 5051550"/>
              <a:gd name="connsiteY3" fmla="*/ 43316 h 909018"/>
              <a:gd name="connsiteX4" fmla="*/ 1442040 w 5051550"/>
              <a:gd name="connsiteY4" fmla="*/ 0 h 909018"/>
              <a:gd name="connsiteX5" fmla="*/ 4661851 w 5051550"/>
              <a:gd name="connsiteY5" fmla="*/ 746670 h 909018"/>
              <a:gd name="connsiteX6" fmla="*/ 4596845 w 5051550"/>
              <a:gd name="connsiteY6" fmla="*/ 640660 h 909018"/>
              <a:gd name="connsiteX7" fmla="*/ 5051550 w 5051550"/>
              <a:gd name="connsiteY7" fmla="*/ 909018 h 909018"/>
              <a:gd name="connsiteX8" fmla="*/ 4549176 w 5051550"/>
              <a:gd name="connsiteY8" fmla="*/ 861019 h 909018"/>
              <a:gd name="connsiteX9" fmla="*/ 4638950 w 5051550"/>
              <a:gd name="connsiteY9" fmla="*/ 797094 h 909018"/>
              <a:gd name="connsiteX10" fmla="*/ 1419122 w 5051550"/>
              <a:gd name="connsiteY10" fmla="*/ 50117 h 909018"/>
              <a:gd name="connsiteX11" fmla="*/ 1007407 w 5051550"/>
              <a:gd name="connsiteY11" fmla="*/ 74852 h 909018"/>
              <a:gd name="connsiteX12" fmla="*/ 376698 w 5051550"/>
              <a:gd name="connsiteY12" fmla="*/ 208969 h 909018"/>
              <a:gd name="connsiteX13" fmla="*/ 480706 w 5051550"/>
              <a:gd name="connsiteY13" fmla="*/ 284643 h 909018"/>
              <a:gd name="connsiteX14" fmla="*/ 0 w 5051550"/>
              <a:gd name="connsiteY14" fmla="*/ 154963 h 909018"/>
              <a:gd name="connsiteX0" fmla="*/ 0 w 5051550"/>
              <a:gd name="connsiteY0" fmla="*/ 154963 h 909018"/>
              <a:gd name="connsiteX1" fmla="*/ 493707 w 5051550"/>
              <a:gd name="connsiteY1" fmla="*/ 25283 h 909018"/>
              <a:gd name="connsiteX2" fmla="*/ 376698 w 5051550"/>
              <a:gd name="connsiteY2" fmla="*/ 100957 h 909018"/>
              <a:gd name="connsiteX3" fmla="*/ 1000587 w 5051550"/>
              <a:gd name="connsiteY3" fmla="*/ 43316 h 909018"/>
              <a:gd name="connsiteX4" fmla="*/ 1442040 w 5051550"/>
              <a:gd name="connsiteY4" fmla="*/ 0 h 909018"/>
              <a:gd name="connsiteX5" fmla="*/ 4661851 w 5051550"/>
              <a:gd name="connsiteY5" fmla="*/ 746670 h 909018"/>
              <a:gd name="connsiteX6" fmla="*/ 4596845 w 5051550"/>
              <a:gd name="connsiteY6" fmla="*/ 640660 h 909018"/>
              <a:gd name="connsiteX7" fmla="*/ 5051550 w 5051550"/>
              <a:gd name="connsiteY7" fmla="*/ 909018 h 909018"/>
              <a:gd name="connsiteX8" fmla="*/ 4549176 w 5051550"/>
              <a:gd name="connsiteY8" fmla="*/ 861019 h 909018"/>
              <a:gd name="connsiteX9" fmla="*/ 4638950 w 5051550"/>
              <a:gd name="connsiteY9" fmla="*/ 797094 h 909018"/>
              <a:gd name="connsiteX10" fmla="*/ 1419122 w 5051550"/>
              <a:gd name="connsiteY10" fmla="*/ 50117 h 909018"/>
              <a:gd name="connsiteX11" fmla="*/ 1007407 w 5051550"/>
              <a:gd name="connsiteY11" fmla="*/ 74852 h 909018"/>
              <a:gd name="connsiteX12" fmla="*/ 306073 w 5051550"/>
              <a:gd name="connsiteY12" fmla="*/ 175515 h 909018"/>
              <a:gd name="connsiteX13" fmla="*/ 480706 w 5051550"/>
              <a:gd name="connsiteY13" fmla="*/ 284643 h 909018"/>
              <a:gd name="connsiteX14" fmla="*/ 0 w 5051550"/>
              <a:gd name="connsiteY14" fmla="*/ 154963 h 909018"/>
              <a:gd name="connsiteX0" fmla="*/ 0 w 5051550"/>
              <a:gd name="connsiteY0" fmla="*/ 154963 h 909018"/>
              <a:gd name="connsiteX1" fmla="*/ 493707 w 5051550"/>
              <a:gd name="connsiteY1" fmla="*/ 25283 h 909018"/>
              <a:gd name="connsiteX2" fmla="*/ 317225 w 5051550"/>
              <a:gd name="connsiteY2" fmla="*/ 126976 h 909018"/>
              <a:gd name="connsiteX3" fmla="*/ 1000587 w 5051550"/>
              <a:gd name="connsiteY3" fmla="*/ 43316 h 909018"/>
              <a:gd name="connsiteX4" fmla="*/ 1442040 w 5051550"/>
              <a:gd name="connsiteY4" fmla="*/ 0 h 909018"/>
              <a:gd name="connsiteX5" fmla="*/ 4661851 w 5051550"/>
              <a:gd name="connsiteY5" fmla="*/ 746670 h 909018"/>
              <a:gd name="connsiteX6" fmla="*/ 4596845 w 5051550"/>
              <a:gd name="connsiteY6" fmla="*/ 640660 h 909018"/>
              <a:gd name="connsiteX7" fmla="*/ 5051550 w 5051550"/>
              <a:gd name="connsiteY7" fmla="*/ 909018 h 909018"/>
              <a:gd name="connsiteX8" fmla="*/ 4549176 w 5051550"/>
              <a:gd name="connsiteY8" fmla="*/ 861019 h 909018"/>
              <a:gd name="connsiteX9" fmla="*/ 4638950 w 5051550"/>
              <a:gd name="connsiteY9" fmla="*/ 797094 h 909018"/>
              <a:gd name="connsiteX10" fmla="*/ 1419122 w 5051550"/>
              <a:gd name="connsiteY10" fmla="*/ 50117 h 909018"/>
              <a:gd name="connsiteX11" fmla="*/ 1007407 w 5051550"/>
              <a:gd name="connsiteY11" fmla="*/ 74852 h 909018"/>
              <a:gd name="connsiteX12" fmla="*/ 306073 w 5051550"/>
              <a:gd name="connsiteY12" fmla="*/ 175515 h 909018"/>
              <a:gd name="connsiteX13" fmla="*/ 480706 w 5051550"/>
              <a:gd name="connsiteY13" fmla="*/ 284643 h 909018"/>
              <a:gd name="connsiteX14" fmla="*/ 0 w 5051550"/>
              <a:gd name="connsiteY14" fmla="*/ 154963 h 909018"/>
              <a:gd name="connsiteX0" fmla="*/ 0 w 5051550"/>
              <a:gd name="connsiteY0" fmla="*/ 154963 h 909018"/>
              <a:gd name="connsiteX1" fmla="*/ 493707 w 5051550"/>
              <a:gd name="connsiteY1" fmla="*/ 25283 h 909018"/>
              <a:gd name="connsiteX2" fmla="*/ 317225 w 5051550"/>
              <a:gd name="connsiteY2" fmla="*/ 126976 h 909018"/>
              <a:gd name="connsiteX3" fmla="*/ 1000587 w 5051550"/>
              <a:gd name="connsiteY3" fmla="*/ 43316 h 909018"/>
              <a:gd name="connsiteX4" fmla="*/ 1442040 w 5051550"/>
              <a:gd name="connsiteY4" fmla="*/ 0 h 909018"/>
              <a:gd name="connsiteX5" fmla="*/ 4661851 w 5051550"/>
              <a:gd name="connsiteY5" fmla="*/ 746670 h 909018"/>
              <a:gd name="connsiteX6" fmla="*/ 4596845 w 5051550"/>
              <a:gd name="connsiteY6" fmla="*/ 640660 h 909018"/>
              <a:gd name="connsiteX7" fmla="*/ 5051550 w 5051550"/>
              <a:gd name="connsiteY7" fmla="*/ 909018 h 909018"/>
              <a:gd name="connsiteX8" fmla="*/ 4549176 w 5051550"/>
              <a:gd name="connsiteY8" fmla="*/ 861019 h 909018"/>
              <a:gd name="connsiteX9" fmla="*/ 4638950 w 5051550"/>
              <a:gd name="connsiteY9" fmla="*/ 797094 h 909018"/>
              <a:gd name="connsiteX10" fmla="*/ 1419122 w 5051550"/>
              <a:gd name="connsiteY10" fmla="*/ 50117 h 909018"/>
              <a:gd name="connsiteX11" fmla="*/ 1007407 w 5051550"/>
              <a:gd name="connsiteY11" fmla="*/ 74852 h 909018"/>
              <a:gd name="connsiteX12" fmla="*/ 306073 w 5051550"/>
              <a:gd name="connsiteY12" fmla="*/ 175515 h 909018"/>
              <a:gd name="connsiteX13" fmla="*/ 480706 w 5051550"/>
              <a:gd name="connsiteY13" fmla="*/ 284643 h 909018"/>
              <a:gd name="connsiteX14" fmla="*/ 0 w 5051550"/>
              <a:gd name="connsiteY14" fmla="*/ 154963 h 909018"/>
              <a:gd name="connsiteX0" fmla="*/ 0 w 5051550"/>
              <a:gd name="connsiteY0" fmla="*/ 154963 h 909018"/>
              <a:gd name="connsiteX1" fmla="*/ 389629 w 5051550"/>
              <a:gd name="connsiteY1" fmla="*/ 55020 h 909018"/>
              <a:gd name="connsiteX2" fmla="*/ 317225 w 5051550"/>
              <a:gd name="connsiteY2" fmla="*/ 126976 h 909018"/>
              <a:gd name="connsiteX3" fmla="*/ 1000587 w 5051550"/>
              <a:gd name="connsiteY3" fmla="*/ 43316 h 909018"/>
              <a:gd name="connsiteX4" fmla="*/ 1442040 w 5051550"/>
              <a:gd name="connsiteY4" fmla="*/ 0 h 909018"/>
              <a:gd name="connsiteX5" fmla="*/ 4661851 w 5051550"/>
              <a:gd name="connsiteY5" fmla="*/ 746670 h 909018"/>
              <a:gd name="connsiteX6" fmla="*/ 4596845 w 5051550"/>
              <a:gd name="connsiteY6" fmla="*/ 640660 h 909018"/>
              <a:gd name="connsiteX7" fmla="*/ 5051550 w 5051550"/>
              <a:gd name="connsiteY7" fmla="*/ 909018 h 909018"/>
              <a:gd name="connsiteX8" fmla="*/ 4549176 w 5051550"/>
              <a:gd name="connsiteY8" fmla="*/ 861019 h 909018"/>
              <a:gd name="connsiteX9" fmla="*/ 4638950 w 5051550"/>
              <a:gd name="connsiteY9" fmla="*/ 797094 h 909018"/>
              <a:gd name="connsiteX10" fmla="*/ 1419122 w 5051550"/>
              <a:gd name="connsiteY10" fmla="*/ 50117 h 909018"/>
              <a:gd name="connsiteX11" fmla="*/ 1007407 w 5051550"/>
              <a:gd name="connsiteY11" fmla="*/ 74852 h 909018"/>
              <a:gd name="connsiteX12" fmla="*/ 306073 w 5051550"/>
              <a:gd name="connsiteY12" fmla="*/ 175515 h 909018"/>
              <a:gd name="connsiteX13" fmla="*/ 480706 w 5051550"/>
              <a:gd name="connsiteY13" fmla="*/ 284643 h 909018"/>
              <a:gd name="connsiteX14" fmla="*/ 0 w 5051550"/>
              <a:gd name="connsiteY14" fmla="*/ 154963 h 909018"/>
              <a:gd name="connsiteX0" fmla="*/ 0 w 5051550"/>
              <a:gd name="connsiteY0" fmla="*/ 154963 h 909018"/>
              <a:gd name="connsiteX1" fmla="*/ 389629 w 5051550"/>
              <a:gd name="connsiteY1" fmla="*/ 55020 h 909018"/>
              <a:gd name="connsiteX2" fmla="*/ 317225 w 5051550"/>
              <a:gd name="connsiteY2" fmla="*/ 126976 h 909018"/>
              <a:gd name="connsiteX3" fmla="*/ 1000587 w 5051550"/>
              <a:gd name="connsiteY3" fmla="*/ 43316 h 909018"/>
              <a:gd name="connsiteX4" fmla="*/ 1442040 w 5051550"/>
              <a:gd name="connsiteY4" fmla="*/ 0 h 909018"/>
              <a:gd name="connsiteX5" fmla="*/ 4661851 w 5051550"/>
              <a:gd name="connsiteY5" fmla="*/ 746670 h 909018"/>
              <a:gd name="connsiteX6" fmla="*/ 4596845 w 5051550"/>
              <a:gd name="connsiteY6" fmla="*/ 640660 h 909018"/>
              <a:gd name="connsiteX7" fmla="*/ 5051550 w 5051550"/>
              <a:gd name="connsiteY7" fmla="*/ 909018 h 909018"/>
              <a:gd name="connsiteX8" fmla="*/ 4549176 w 5051550"/>
              <a:gd name="connsiteY8" fmla="*/ 861019 h 909018"/>
              <a:gd name="connsiteX9" fmla="*/ 4638950 w 5051550"/>
              <a:gd name="connsiteY9" fmla="*/ 797094 h 909018"/>
              <a:gd name="connsiteX10" fmla="*/ 1419122 w 5051550"/>
              <a:gd name="connsiteY10" fmla="*/ 50117 h 909018"/>
              <a:gd name="connsiteX11" fmla="*/ 1007407 w 5051550"/>
              <a:gd name="connsiteY11" fmla="*/ 74852 h 909018"/>
              <a:gd name="connsiteX12" fmla="*/ 306073 w 5051550"/>
              <a:gd name="connsiteY12" fmla="*/ 175515 h 909018"/>
              <a:gd name="connsiteX13" fmla="*/ 410081 w 5051550"/>
              <a:gd name="connsiteY13" fmla="*/ 277209 h 909018"/>
              <a:gd name="connsiteX14" fmla="*/ 0 w 5051550"/>
              <a:gd name="connsiteY14" fmla="*/ 154963 h 909018"/>
              <a:gd name="connsiteX0" fmla="*/ 0 w 5051550"/>
              <a:gd name="connsiteY0" fmla="*/ 154963 h 909018"/>
              <a:gd name="connsiteX1" fmla="*/ 389629 w 5051550"/>
              <a:gd name="connsiteY1" fmla="*/ 55020 h 909018"/>
              <a:gd name="connsiteX2" fmla="*/ 317225 w 5051550"/>
              <a:gd name="connsiteY2" fmla="*/ 126976 h 909018"/>
              <a:gd name="connsiteX3" fmla="*/ 978284 w 5051550"/>
              <a:gd name="connsiteY3" fmla="*/ 58185 h 909018"/>
              <a:gd name="connsiteX4" fmla="*/ 1442040 w 5051550"/>
              <a:gd name="connsiteY4" fmla="*/ 0 h 909018"/>
              <a:gd name="connsiteX5" fmla="*/ 4661851 w 5051550"/>
              <a:gd name="connsiteY5" fmla="*/ 746670 h 909018"/>
              <a:gd name="connsiteX6" fmla="*/ 4596845 w 5051550"/>
              <a:gd name="connsiteY6" fmla="*/ 640660 h 909018"/>
              <a:gd name="connsiteX7" fmla="*/ 5051550 w 5051550"/>
              <a:gd name="connsiteY7" fmla="*/ 909018 h 909018"/>
              <a:gd name="connsiteX8" fmla="*/ 4549176 w 5051550"/>
              <a:gd name="connsiteY8" fmla="*/ 861019 h 909018"/>
              <a:gd name="connsiteX9" fmla="*/ 4638950 w 5051550"/>
              <a:gd name="connsiteY9" fmla="*/ 797094 h 909018"/>
              <a:gd name="connsiteX10" fmla="*/ 1419122 w 5051550"/>
              <a:gd name="connsiteY10" fmla="*/ 50117 h 909018"/>
              <a:gd name="connsiteX11" fmla="*/ 1007407 w 5051550"/>
              <a:gd name="connsiteY11" fmla="*/ 74852 h 909018"/>
              <a:gd name="connsiteX12" fmla="*/ 306073 w 5051550"/>
              <a:gd name="connsiteY12" fmla="*/ 175515 h 909018"/>
              <a:gd name="connsiteX13" fmla="*/ 410081 w 5051550"/>
              <a:gd name="connsiteY13" fmla="*/ 277209 h 909018"/>
              <a:gd name="connsiteX14" fmla="*/ 0 w 5051550"/>
              <a:gd name="connsiteY14" fmla="*/ 154963 h 909018"/>
              <a:gd name="connsiteX0" fmla="*/ 0 w 5051550"/>
              <a:gd name="connsiteY0" fmla="*/ 154963 h 909018"/>
              <a:gd name="connsiteX1" fmla="*/ 389629 w 5051550"/>
              <a:gd name="connsiteY1" fmla="*/ 55020 h 909018"/>
              <a:gd name="connsiteX2" fmla="*/ 317225 w 5051550"/>
              <a:gd name="connsiteY2" fmla="*/ 126976 h 909018"/>
              <a:gd name="connsiteX3" fmla="*/ 978284 w 5051550"/>
              <a:gd name="connsiteY3" fmla="*/ 58185 h 909018"/>
              <a:gd name="connsiteX4" fmla="*/ 1442040 w 5051550"/>
              <a:gd name="connsiteY4" fmla="*/ 0 h 909018"/>
              <a:gd name="connsiteX5" fmla="*/ 4661851 w 5051550"/>
              <a:gd name="connsiteY5" fmla="*/ 746670 h 909018"/>
              <a:gd name="connsiteX6" fmla="*/ 4596845 w 5051550"/>
              <a:gd name="connsiteY6" fmla="*/ 640660 h 909018"/>
              <a:gd name="connsiteX7" fmla="*/ 5051550 w 5051550"/>
              <a:gd name="connsiteY7" fmla="*/ 909018 h 909018"/>
              <a:gd name="connsiteX8" fmla="*/ 4549176 w 5051550"/>
              <a:gd name="connsiteY8" fmla="*/ 861019 h 909018"/>
              <a:gd name="connsiteX9" fmla="*/ 4638950 w 5051550"/>
              <a:gd name="connsiteY9" fmla="*/ 797094 h 909018"/>
              <a:gd name="connsiteX10" fmla="*/ 1419122 w 5051550"/>
              <a:gd name="connsiteY10" fmla="*/ 50117 h 909018"/>
              <a:gd name="connsiteX11" fmla="*/ 988821 w 5051550"/>
              <a:gd name="connsiteY11" fmla="*/ 97155 h 909018"/>
              <a:gd name="connsiteX12" fmla="*/ 306073 w 5051550"/>
              <a:gd name="connsiteY12" fmla="*/ 175515 h 909018"/>
              <a:gd name="connsiteX13" fmla="*/ 410081 w 5051550"/>
              <a:gd name="connsiteY13" fmla="*/ 277209 h 909018"/>
              <a:gd name="connsiteX14" fmla="*/ 0 w 5051550"/>
              <a:gd name="connsiteY14" fmla="*/ 154963 h 909018"/>
              <a:gd name="connsiteX0" fmla="*/ 0 w 5051550"/>
              <a:gd name="connsiteY0" fmla="*/ 203285 h 957340"/>
              <a:gd name="connsiteX1" fmla="*/ 389629 w 5051550"/>
              <a:gd name="connsiteY1" fmla="*/ 103342 h 957340"/>
              <a:gd name="connsiteX2" fmla="*/ 317225 w 5051550"/>
              <a:gd name="connsiteY2" fmla="*/ 175298 h 957340"/>
              <a:gd name="connsiteX3" fmla="*/ 978284 w 5051550"/>
              <a:gd name="connsiteY3" fmla="*/ 106507 h 957340"/>
              <a:gd name="connsiteX4" fmla="*/ 1390001 w 5051550"/>
              <a:gd name="connsiteY4" fmla="*/ 0 h 957340"/>
              <a:gd name="connsiteX5" fmla="*/ 4661851 w 5051550"/>
              <a:gd name="connsiteY5" fmla="*/ 794992 h 957340"/>
              <a:gd name="connsiteX6" fmla="*/ 4596845 w 5051550"/>
              <a:gd name="connsiteY6" fmla="*/ 688982 h 957340"/>
              <a:gd name="connsiteX7" fmla="*/ 5051550 w 5051550"/>
              <a:gd name="connsiteY7" fmla="*/ 957340 h 957340"/>
              <a:gd name="connsiteX8" fmla="*/ 4549176 w 5051550"/>
              <a:gd name="connsiteY8" fmla="*/ 909341 h 957340"/>
              <a:gd name="connsiteX9" fmla="*/ 4638950 w 5051550"/>
              <a:gd name="connsiteY9" fmla="*/ 845416 h 957340"/>
              <a:gd name="connsiteX10" fmla="*/ 1419122 w 5051550"/>
              <a:gd name="connsiteY10" fmla="*/ 98439 h 957340"/>
              <a:gd name="connsiteX11" fmla="*/ 988821 w 5051550"/>
              <a:gd name="connsiteY11" fmla="*/ 145477 h 957340"/>
              <a:gd name="connsiteX12" fmla="*/ 306073 w 5051550"/>
              <a:gd name="connsiteY12" fmla="*/ 223837 h 957340"/>
              <a:gd name="connsiteX13" fmla="*/ 410081 w 5051550"/>
              <a:gd name="connsiteY13" fmla="*/ 325531 h 957340"/>
              <a:gd name="connsiteX14" fmla="*/ 0 w 5051550"/>
              <a:gd name="connsiteY14" fmla="*/ 203285 h 957340"/>
              <a:gd name="connsiteX0" fmla="*/ 0 w 5051550"/>
              <a:gd name="connsiteY0" fmla="*/ 203285 h 957340"/>
              <a:gd name="connsiteX1" fmla="*/ 389629 w 5051550"/>
              <a:gd name="connsiteY1" fmla="*/ 103342 h 957340"/>
              <a:gd name="connsiteX2" fmla="*/ 317225 w 5051550"/>
              <a:gd name="connsiteY2" fmla="*/ 175298 h 957340"/>
              <a:gd name="connsiteX3" fmla="*/ 978284 w 5051550"/>
              <a:gd name="connsiteY3" fmla="*/ 106507 h 957340"/>
              <a:gd name="connsiteX4" fmla="*/ 1390001 w 5051550"/>
              <a:gd name="connsiteY4" fmla="*/ 0 h 957340"/>
              <a:gd name="connsiteX5" fmla="*/ 4661851 w 5051550"/>
              <a:gd name="connsiteY5" fmla="*/ 794992 h 957340"/>
              <a:gd name="connsiteX6" fmla="*/ 4596845 w 5051550"/>
              <a:gd name="connsiteY6" fmla="*/ 688982 h 957340"/>
              <a:gd name="connsiteX7" fmla="*/ 5051550 w 5051550"/>
              <a:gd name="connsiteY7" fmla="*/ 957340 h 957340"/>
              <a:gd name="connsiteX8" fmla="*/ 4549176 w 5051550"/>
              <a:gd name="connsiteY8" fmla="*/ 909341 h 957340"/>
              <a:gd name="connsiteX9" fmla="*/ 4638950 w 5051550"/>
              <a:gd name="connsiteY9" fmla="*/ 845416 h 957340"/>
              <a:gd name="connsiteX10" fmla="*/ 1393102 w 5051550"/>
              <a:gd name="connsiteY10" fmla="*/ 46400 h 957340"/>
              <a:gd name="connsiteX11" fmla="*/ 988821 w 5051550"/>
              <a:gd name="connsiteY11" fmla="*/ 145477 h 957340"/>
              <a:gd name="connsiteX12" fmla="*/ 306073 w 5051550"/>
              <a:gd name="connsiteY12" fmla="*/ 223837 h 957340"/>
              <a:gd name="connsiteX13" fmla="*/ 410081 w 5051550"/>
              <a:gd name="connsiteY13" fmla="*/ 325531 h 957340"/>
              <a:gd name="connsiteX14" fmla="*/ 0 w 5051550"/>
              <a:gd name="connsiteY14" fmla="*/ 203285 h 957340"/>
              <a:gd name="connsiteX0" fmla="*/ 0 w 5051550"/>
              <a:gd name="connsiteY0" fmla="*/ 203285 h 957340"/>
              <a:gd name="connsiteX1" fmla="*/ 389629 w 5051550"/>
              <a:gd name="connsiteY1" fmla="*/ 103342 h 957340"/>
              <a:gd name="connsiteX2" fmla="*/ 317225 w 5051550"/>
              <a:gd name="connsiteY2" fmla="*/ 175298 h 957340"/>
              <a:gd name="connsiteX3" fmla="*/ 990007 w 5051550"/>
              <a:gd name="connsiteY3" fmla="*/ 71338 h 957340"/>
              <a:gd name="connsiteX4" fmla="*/ 1390001 w 5051550"/>
              <a:gd name="connsiteY4" fmla="*/ 0 h 957340"/>
              <a:gd name="connsiteX5" fmla="*/ 4661851 w 5051550"/>
              <a:gd name="connsiteY5" fmla="*/ 794992 h 957340"/>
              <a:gd name="connsiteX6" fmla="*/ 4596845 w 5051550"/>
              <a:gd name="connsiteY6" fmla="*/ 688982 h 957340"/>
              <a:gd name="connsiteX7" fmla="*/ 5051550 w 5051550"/>
              <a:gd name="connsiteY7" fmla="*/ 957340 h 957340"/>
              <a:gd name="connsiteX8" fmla="*/ 4549176 w 5051550"/>
              <a:gd name="connsiteY8" fmla="*/ 909341 h 957340"/>
              <a:gd name="connsiteX9" fmla="*/ 4638950 w 5051550"/>
              <a:gd name="connsiteY9" fmla="*/ 845416 h 957340"/>
              <a:gd name="connsiteX10" fmla="*/ 1393102 w 5051550"/>
              <a:gd name="connsiteY10" fmla="*/ 46400 h 957340"/>
              <a:gd name="connsiteX11" fmla="*/ 988821 w 5051550"/>
              <a:gd name="connsiteY11" fmla="*/ 145477 h 957340"/>
              <a:gd name="connsiteX12" fmla="*/ 306073 w 5051550"/>
              <a:gd name="connsiteY12" fmla="*/ 223837 h 957340"/>
              <a:gd name="connsiteX13" fmla="*/ 410081 w 5051550"/>
              <a:gd name="connsiteY13" fmla="*/ 325531 h 957340"/>
              <a:gd name="connsiteX14" fmla="*/ 0 w 5051550"/>
              <a:gd name="connsiteY14" fmla="*/ 203285 h 957340"/>
              <a:gd name="connsiteX0" fmla="*/ 0 w 5051550"/>
              <a:gd name="connsiteY0" fmla="*/ 203285 h 957340"/>
              <a:gd name="connsiteX1" fmla="*/ 389629 w 5051550"/>
              <a:gd name="connsiteY1" fmla="*/ 103342 h 957340"/>
              <a:gd name="connsiteX2" fmla="*/ 317225 w 5051550"/>
              <a:gd name="connsiteY2" fmla="*/ 175298 h 957340"/>
              <a:gd name="connsiteX3" fmla="*/ 990007 w 5051550"/>
              <a:gd name="connsiteY3" fmla="*/ 71338 h 957340"/>
              <a:gd name="connsiteX4" fmla="*/ 1390001 w 5051550"/>
              <a:gd name="connsiteY4" fmla="*/ 0 h 957340"/>
              <a:gd name="connsiteX5" fmla="*/ 4661851 w 5051550"/>
              <a:gd name="connsiteY5" fmla="*/ 794992 h 957340"/>
              <a:gd name="connsiteX6" fmla="*/ 4596845 w 5051550"/>
              <a:gd name="connsiteY6" fmla="*/ 688982 h 957340"/>
              <a:gd name="connsiteX7" fmla="*/ 5051550 w 5051550"/>
              <a:gd name="connsiteY7" fmla="*/ 957340 h 957340"/>
              <a:gd name="connsiteX8" fmla="*/ 4549176 w 5051550"/>
              <a:gd name="connsiteY8" fmla="*/ 909341 h 957340"/>
              <a:gd name="connsiteX9" fmla="*/ 4638950 w 5051550"/>
              <a:gd name="connsiteY9" fmla="*/ 845416 h 957340"/>
              <a:gd name="connsiteX10" fmla="*/ 1393102 w 5051550"/>
              <a:gd name="connsiteY10" fmla="*/ 46400 h 957340"/>
              <a:gd name="connsiteX11" fmla="*/ 1000544 w 5051550"/>
              <a:gd name="connsiteY11" fmla="*/ 114216 h 957340"/>
              <a:gd name="connsiteX12" fmla="*/ 306073 w 5051550"/>
              <a:gd name="connsiteY12" fmla="*/ 223837 h 957340"/>
              <a:gd name="connsiteX13" fmla="*/ 410081 w 5051550"/>
              <a:gd name="connsiteY13" fmla="*/ 325531 h 957340"/>
              <a:gd name="connsiteX14" fmla="*/ 0 w 5051550"/>
              <a:gd name="connsiteY14" fmla="*/ 203285 h 957340"/>
              <a:gd name="connsiteX0" fmla="*/ 0 w 5051550"/>
              <a:gd name="connsiteY0" fmla="*/ 203285 h 957340"/>
              <a:gd name="connsiteX1" fmla="*/ 389629 w 5051550"/>
              <a:gd name="connsiteY1" fmla="*/ 103342 h 957340"/>
              <a:gd name="connsiteX2" fmla="*/ 317225 w 5051550"/>
              <a:gd name="connsiteY2" fmla="*/ 175298 h 957340"/>
              <a:gd name="connsiteX3" fmla="*/ 990007 w 5051550"/>
              <a:gd name="connsiteY3" fmla="*/ 71338 h 957340"/>
              <a:gd name="connsiteX4" fmla="*/ 1390001 w 5051550"/>
              <a:gd name="connsiteY4" fmla="*/ 0 h 957340"/>
              <a:gd name="connsiteX5" fmla="*/ 4661851 w 5051550"/>
              <a:gd name="connsiteY5" fmla="*/ 794992 h 957340"/>
              <a:gd name="connsiteX6" fmla="*/ 4596845 w 5051550"/>
              <a:gd name="connsiteY6" fmla="*/ 688982 h 957340"/>
              <a:gd name="connsiteX7" fmla="*/ 5051550 w 5051550"/>
              <a:gd name="connsiteY7" fmla="*/ 957340 h 957340"/>
              <a:gd name="connsiteX8" fmla="*/ 4549176 w 5051550"/>
              <a:gd name="connsiteY8" fmla="*/ 909341 h 957340"/>
              <a:gd name="connsiteX9" fmla="*/ 4638950 w 5051550"/>
              <a:gd name="connsiteY9" fmla="*/ 845416 h 957340"/>
              <a:gd name="connsiteX10" fmla="*/ 1568948 w 5051550"/>
              <a:gd name="connsiteY10" fmla="*/ 218338 h 957340"/>
              <a:gd name="connsiteX11" fmla="*/ 1000544 w 5051550"/>
              <a:gd name="connsiteY11" fmla="*/ 114216 h 957340"/>
              <a:gd name="connsiteX12" fmla="*/ 306073 w 5051550"/>
              <a:gd name="connsiteY12" fmla="*/ 223837 h 957340"/>
              <a:gd name="connsiteX13" fmla="*/ 410081 w 5051550"/>
              <a:gd name="connsiteY13" fmla="*/ 325531 h 957340"/>
              <a:gd name="connsiteX14" fmla="*/ 0 w 5051550"/>
              <a:gd name="connsiteY14" fmla="*/ 203285 h 957340"/>
              <a:gd name="connsiteX0" fmla="*/ 0 w 5051550"/>
              <a:gd name="connsiteY0" fmla="*/ 131947 h 886002"/>
              <a:gd name="connsiteX1" fmla="*/ 389629 w 5051550"/>
              <a:gd name="connsiteY1" fmla="*/ 32004 h 886002"/>
              <a:gd name="connsiteX2" fmla="*/ 317225 w 5051550"/>
              <a:gd name="connsiteY2" fmla="*/ 103960 h 886002"/>
              <a:gd name="connsiteX3" fmla="*/ 990007 w 5051550"/>
              <a:gd name="connsiteY3" fmla="*/ 0 h 886002"/>
              <a:gd name="connsiteX4" fmla="*/ 1577570 w 5051550"/>
              <a:gd name="connsiteY4" fmla="*/ 96693 h 886002"/>
              <a:gd name="connsiteX5" fmla="*/ 4661851 w 5051550"/>
              <a:gd name="connsiteY5" fmla="*/ 723654 h 886002"/>
              <a:gd name="connsiteX6" fmla="*/ 4596845 w 5051550"/>
              <a:gd name="connsiteY6" fmla="*/ 617644 h 886002"/>
              <a:gd name="connsiteX7" fmla="*/ 5051550 w 5051550"/>
              <a:gd name="connsiteY7" fmla="*/ 886002 h 886002"/>
              <a:gd name="connsiteX8" fmla="*/ 4549176 w 5051550"/>
              <a:gd name="connsiteY8" fmla="*/ 838003 h 886002"/>
              <a:gd name="connsiteX9" fmla="*/ 4638950 w 5051550"/>
              <a:gd name="connsiteY9" fmla="*/ 774078 h 886002"/>
              <a:gd name="connsiteX10" fmla="*/ 1568948 w 5051550"/>
              <a:gd name="connsiteY10" fmla="*/ 147000 h 886002"/>
              <a:gd name="connsiteX11" fmla="*/ 1000544 w 5051550"/>
              <a:gd name="connsiteY11" fmla="*/ 42878 h 886002"/>
              <a:gd name="connsiteX12" fmla="*/ 306073 w 5051550"/>
              <a:gd name="connsiteY12" fmla="*/ 152499 h 886002"/>
              <a:gd name="connsiteX13" fmla="*/ 410081 w 5051550"/>
              <a:gd name="connsiteY13" fmla="*/ 254193 h 886002"/>
              <a:gd name="connsiteX14" fmla="*/ 0 w 5051550"/>
              <a:gd name="connsiteY14" fmla="*/ 131947 h 886002"/>
              <a:gd name="connsiteX0" fmla="*/ 0 w 5051550"/>
              <a:gd name="connsiteY0" fmla="*/ 131947 h 886002"/>
              <a:gd name="connsiteX1" fmla="*/ 389629 w 5051550"/>
              <a:gd name="connsiteY1" fmla="*/ 32004 h 886002"/>
              <a:gd name="connsiteX2" fmla="*/ 317225 w 5051550"/>
              <a:gd name="connsiteY2" fmla="*/ 103960 h 886002"/>
              <a:gd name="connsiteX3" fmla="*/ 990007 w 5051550"/>
              <a:gd name="connsiteY3" fmla="*/ 0 h 886002"/>
              <a:gd name="connsiteX4" fmla="*/ 1577570 w 5051550"/>
              <a:gd name="connsiteY4" fmla="*/ 96693 h 886002"/>
              <a:gd name="connsiteX5" fmla="*/ 2818082 w 5051550"/>
              <a:gd name="connsiteY5" fmla="*/ 353730 h 886002"/>
              <a:gd name="connsiteX6" fmla="*/ 4661851 w 5051550"/>
              <a:gd name="connsiteY6" fmla="*/ 723654 h 886002"/>
              <a:gd name="connsiteX7" fmla="*/ 4596845 w 5051550"/>
              <a:gd name="connsiteY7" fmla="*/ 617644 h 886002"/>
              <a:gd name="connsiteX8" fmla="*/ 5051550 w 5051550"/>
              <a:gd name="connsiteY8" fmla="*/ 886002 h 886002"/>
              <a:gd name="connsiteX9" fmla="*/ 4549176 w 5051550"/>
              <a:gd name="connsiteY9" fmla="*/ 838003 h 886002"/>
              <a:gd name="connsiteX10" fmla="*/ 4638950 w 5051550"/>
              <a:gd name="connsiteY10" fmla="*/ 774078 h 886002"/>
              <a:gd name="connsiteX11" fmla="*/ 1568948 w 5051550"/>
              <a:gd name="connsiteY11" fmla="*/ 147000 h 886002"/>
              <a:gd name="connsiteX12" fmla="*/ 1000544 w 5051550"/>
              <a:gd name="connsiteY12" fmla="*/ 42878 h 886002"/>
              <a:gd name="connsiteX13" fmla="*/ 306073 w 5051550"/>
              <a:gd name="connsiteY13" fmla="*/ 152499 h 886002"/>
              <a:gd name="connsiteX14" fmla="*/ 410081 w 5051550"/>
              <a:gd name="connsiteY14" fmla="*/ 254193 h 886002"/>
              <a:gd name="connsiteX15" fmla="*/ 0 w 5051550"/>
              <a:gd name="connsiteY15" fmla="*/ 131947 h 886002"/>
              <a:gd name="connsiteX0" fmla="*/ 0 w 5051550"/>
              <a:gd name="connsiteY0" fmla="*/ 131947 h 886002"/>
              <a:gd name="connsiteX1" fmla="*/ 389629 w 5051550"/>
              <a:gd name="connsiteY1" fmla="*/ 32004 h 886002"/>
              <a:gd name="connsiteX2" fmla="*/ 317225 w 5051550"/>
              <a:gd name="connsiteY2" fmla="*/ 103960 h 886002"/>
              <a:gd name="connsiteX3" fmla="*/ 990007 w 5051550"/>
              <a:gd name="connsiteY3" fmla="*/ 0 h 886002"/>
              <a:gd name="connsiteX4" fmla="*/ 1577570 w 5051550"/>
              <a:gd name="connsiteY4" fmla="*/ 96693 h 886002"/>
              <a:gd name="connsiteX5" fmla="*/ 2818082 w 5051550"/>
              <a:gd name="connsiteY5" fmla="*/ 353730 h 886002"/>
              <a:gd name="connsiteX6" fmla="*/ 4661851 w 5051550"/>
              <a:gd name="connsiteY6" fmla="*/ 723654 h 886002"/>
              <a:gd name="connsiteX7" fmla="*/ 4596845 w 5051550"/>
              <a:gd name="connsiteY7" fmla="*/ 617644 h 886002"/>
              <a:gd name="connsiteX8" fmla="*/ 5051550 w 5051550"/>
              <a:gd name="connsiteY8" fmla="*/ 886002 h 886002"/>
              <a:gd name="connsiteX9" fmla="*/ 4549176 w 5051550"/>
              <a:gd name="connsiteY9" fmla="*/ 838003 h 886002"/>
              <a:gd name="connsiteX10" fmla="*/ 4638950 w 5051550"/>
              <a:gd name="connsiteY10" fmla="*/ 774078 h 886002"/>
              <a:gd name="connsiteX11" fmla="*/ 2810266 w 5051550"/>
              <a:gd name="connsiteY11" fmla="*/ 396714 h 886002"/>
              <a:gd name="connsiteX12" fmla="*/ 1568948 w 5051550"/>
              <a:gd name="connsiteY12" fmla="*/ 147000 h 886002"/>
              <a:gd name="connsiteX13" fmla="*/ 1000544 w 5051550"/>
              <a:gd name="connsiteY13" fmla="*/ 42878 h 886002"/>
              <a:gd name="connsiteX14" fmla="*/ 306073 w 5051550"/>
              <a:gd name="connsiteY14" fmla="*/ 152499 h 886002"/>
              <a:gd name="connsiteX15" fmla="*/ 410081 w 5051550"/>
              <a:gd name="connsiteY15" fmla="*/ 254193 h 886002"/>
              <a:gd name="connsiteX16" fmla="*/ 0 w 5051550"/>
              <a:gd name="connsiteY16" fmla="*/ 131947 h 886002"/>
              <a:gd name="connsiteX0" fmla="*/ 0 w 5051550"/>
              <a:gd name="connsiteY0" fmla="*/ 131947 h 886002"/>
              <a:gd name="connsiteX1" fmla="*/ 389629 w 5051550"/>
              <a:gd name="connsiteY1" fmla="*/ 32004 h 886002"/>
              <a:gd name="connsiteX2" fmla="*/ 317225 w 5051550"/>
              <a:gd name="connsiteY2" fmla="*/ 103960 h 886002"/>
              <a:gd name="connsiteX3" fmla="*/ 990007 w 5051550"/>
              <a:gd name="connsiteY3" fmla="*/ 0 h 886002"/>
              <a:gd name="connsiteX4" fmla="*/ 1577570 w 5051550"/>
              <a:gd name="connsiteY4" fmla="*/ 96693 h 886002"/>
              <a:gd name="connsiteX5" fmla="*/ 2900143 w 5051550"/>
              <a:gd name="connsiteY5" fmla="*/ 185700 h 886002"/>
              <a:gd name="connsiteX6" fmla="*/ 4661851 w 5051550"/>
              <a:gd name="connsiteY6" fmla="*/ 723654 h 886002"/>
              <a:gd name="connsiteX7" fmla="*/ 4596845 w 5051550"/>
              <a:gd name="connsiteY7" fmla="*/ 617644 h 886002"/>
              <a:gd name="connsiteX8" fmla="*/ 5051550 w 5051550"/>
              <a:gd name="connsiteY8" fmla="*/ 886002 h 886002"/>
              <a:gd name="connsiteX9" fmla="*/ 4549176 w 5051550"/>
              <a:gd name="connsiteY9" fmla="*/ 838003 h 886002"/>
              <a:gd name="connsiteX10" fmla="*/ 4638950 w 5051550"/>
              <a:gd name="connsiteY10" fmla="*/ 774078 h 886002"/>
              <a:gd name="connsiteX11" fmla="*/ 2810266 w 5051550"/>
              <a:gd name="connsiteY11" fmla="*/ 396714 h 886002"/>
              <a:gd name="connsiteX12" fmla="*/ 1568948 w 5051550"/>
              <a:gd name="connsiteY12" fmla="*/ 147000 h 886002"/>
              <a:gd name="connsiteX13" fmla="*/ 1000544 w 5051550"/>
              <a:gd name="connsiteY13" fmla="*/ 42878 h 886002"/>
              <a:gd name="connsiteX14" fmla="*/ 306073 w 5051550"/>
              <a:gd name="connsiteY14" fmla="*/ 152499 h 886002"/>
              <a:gd name="connsiteX15" fmla="*/ 410081 w 5051550"/>
              <a:gd name="connsiteY15" fmla="*/ 254193 h 886002"/>
              <a:gd name="connsiteX16" fmla="*/ 0 w 5051550"/>
              <a:gd name="connsiteY16" fmla="*/ 131947 h 886002"/>
              <a:gd name="connsiteX0" fmla="*/ 0 w 5051550"/>
              <a:gd name="connsiteY0" fmla="*/ 131947 h 886002"/>
              <a:gd name="connsiteX1" fmla="*/ 389629 w 5051550"/>
              <a:gd name="connsiteY1" fmla="*/ 32004 h 886002"/>
              <a:gd name="connsiteX2" fmla="*/ 317225 w 5051550"/>
              <a:gd name="connsiteY2" fmla="*/ 103960 h 886002"/>
              <a:gd name="connsiteX3" fmla="*/ 990007 w 5051550"/>
              <a:gd name="connsiteY3" fmla="*/ 0 h 886002"/>
              <a:gd name="connsiteX4" fmla="*/ 1577570 w 5051550"/>
              <a:gd name="connsiteY4" fmla="*/ 96693 h 886002"/>
              <a:gd name="connsiteX5" fmla="*/ 2900143 w 5051550"/>
              <a:gd name="connsiteY5" fmla="*/ 185700 h 886002"/>
              <a:gd name="connsiteX6" fmla="*/ 4661851 w 5051550"/>
              <a:gd name="connsiteY6" fmla="*/ 723654 h 886002"/>
              <a:gd name="connsiteX7" fmla="*/ 4596845 w 5051550"/>
              <a:gd name="connsiteY7" fmla="*/ 617644 h 886002"/>
              <a:gd name="connsiteX8" fmla="*/ 5051550 w 5051550"/>
              <a:gd name="connsiteY8" fmla="*/ 886002 h 886002"/>
              <a:gd name="connsiteX9" fmla="*/ 4549176 w 5051550"/>
              <a:gd name="connsiteY9" fmla="*/ 838003 h 886002"/>
              <a:gd name="connsiteX10" fmla="*/ 4638950 w 5051550"/>
              <a:gd name="connsiteY10" fmla="*/ 774078 h 886002"/>
              <a:gd name="connsiteX11" fmla="*/ 2900143 w 5051550"/>
              <a:gd name="connsiteY11" fmla="*/ 240406 h 886002"/>
              <a:gd name="connsiteX12" fmla="*/ 1568948 w 5051550"/>
              <a:gd name="connsiteY12" fmla="*/ 147000 h 886002"/>
              <a:gd name="connsiteX13" fmla="*/ 1000544 w 5051550"/>
              <a:gd name="connsiteY13" fmla="*/ 42878 h 886002"/>
              <a:gd name="connsiteX14" fmla="*/ 306073 w 5051550"/>
              <a:gd name="connsiteY14" fmla="*/ 152499 h 886002"/>
              <a:gd name="connsiteX15" fmla="*/ 410081 w 5051550"/>
              <a:gd name="connsiteY15" fmla="*/ 254193 h 886002"/>
              <a:gd name="connsiteX16" fmla="*/ 0 w 5051550"/>
              <a:gd name="connsiteY16" fmla="*/ 131947 h 886002"/>
              <a:gd name="connsiteX0" fmla="*/ 0 w 5051550"/>
              <a:gd name="connsiteY0" fmla="*/ 131947 h 886002"/>
              <a:gd name="connsiteX1" fmla="*/ 389629 w 5051550"/>
              <a:gd name="connsiteY1" fmla="*/ 32004 h 886002"/>
              <a:gd name="connsiteX2" fmla="*/ 317225 w 5051550"/>
              <a:gd name="connsiteY2" fmla="*/ 103960 h 886002"/>
              <a:gd name="connsiteX3" fmla="*/ 990007 w 5051550"/>
              <a:gd name="connsiteY3" fmla="*/ 0 h 886002"/>
              <a:gd name="connsiteX4" fmla="*/ 1577570 w 5051550"/>
              <a:gd name="connsiteY4" fmla="*/ 96693 h 886002"/>
              <a:gd name="connsiteX5" fmla="*/ 2900143 w 5051550"/>
              <a:gd name="connsiteY5" fmla="*/ 185700 h 886002"/>
              <a:gd name="connsiteX6" fmla="*/ 4661851 w 5051550"/>
              <a:gd name="connsiteY6" fmla="*/ 723654 h 886002"/>
              <a:gd name="connsiteX7" fmla="*/ 4596845 w 5051550"/>
              <a:gd name="connsiteY7" fmla="*/ 617644 h 886002"/>
              <a:gd name="connsiteX8" fmla="*/ 5051550 w 5051550"/>
              <a:gd name="connsiteY8" fmla="*/ 886002 h 886002"/>
              <a:gd name="connsiteX9" fmla="*/ 4549176 w 5051550"/>
              <a:gd name="connsiteY9" fmla="*/ 838003 h 886002"/>
              <a:gd name="connsiteX10" fmla="*/ 4638950 w 5051550"/>
              <a:gd name="connsiteY10" fmla="*/ 774078 h 886002"/>
              <a:gd name="connsiteX11" fmla="*/ 2880605 w 5051550"/>
              <a:gd name="connsiteY11" fmla="*/ 240406 h 886002"/>
              <a:gd name="connsiteX12" fmla="*/ 1568948 w 5051550"/>
              <a:gd name="connsiteY12" fmla="*/ 147000 h 886002"/>
              <a:gd name="connsiteX13" fmla="*/ 1000544 w 5051550"/>
              <a:gd name="connsiteY13" fmla="*/ 42878 h 886002"/>
              <a:gd name="connsiteX14" fmla="*/ 306073 w 5051550"/>
              <a:gd name="connsiteY14" fmla="*/ 152499 h 886002"/>
              <a:gd name="connsiteX15" fmla="*/ 410081 w 5051550"/>
              <a:gd name="connsiteY15" fmla="*/ 254193 h 886002"/>
              <a:gd name="connsiteX16" fmla="*/ 0 w 5051550"/>
              <a:gd name="connsiteY16" fmla="*/ 131947 h 886002"/>
              <a:gd name="connsiteX0" fmla="*/ 0 w 5051550"/>
              <a:gd name="connsiteY0" fmla="*/ 151485 h 905540"/>
              <a:gd name="connsiteX1" fmla="*/ 389629 w 5051550"/>
              <a:gd name="connsiteY1" fmla="*/ 51542 h 905540"/>
              <a:gd name="connsiteX2" fmla="*/ 317225 w 5051550"/>
              <a:gd name="connsiteY2" fmla="*/ 123498 h 905540"/>
              <a:gd name="connsiteX3" fmla="*/ 997823 w 5051550"/>
              <a:gd name="connsiteY3" fmla="*/ 0 h 905540"/>
              <a:gd name="connsiteX4" fmla="*/ 1577570 w 5051550"/>
              <a:gd name="connsiteY4" fmla="*/ 116231 h 905540"/>
              <a:gd name="connsiteX5" fmla="*/ 2900143 w 5051550"/>
              <a:gd name="connsiteY5" fmla="*/ 205238 h 905540"/>
              <a:gd name="connsiteX6" fmla="*/ 4661851 w 5051550"/>
              <a:gd name="connsiteY6" fmla="*/ 743192 h 905540"/>
              <a:gd name="connsiteX7" fmla="*/ 4596845 w 5051550"/>
              <a:gd name="connsiteY7" fmla="*/ 637182 h 905540"/>
              <a:gd name="connsiteX8" fmla="*/ 5051550 w 5051550"/>
              <a:gd name="connsiteY8" fmla="*/ 905540 h 905540"/>
              <a:gd name="connsiteX9" fmla="*/ 4549176 w 5051550"/>
              <a:gd name="connsiteY9" fmla="*/ 857541 h 905540"/>
              <a:gd name="connsiteX10" fmla="*/ 4638950 w 5051550"/>
              <a:gd name="connsiteY10" fmla="*/ 793616 h 905540"/>
              <a:gd name="connsiteX11" fmla="*/ 2880605 w 5051550"/>
              <a:gd name="connsiteY11" fmla="*/ 259944 h 905540"/>
              <a:gd name="connsiteX12" fmla="*/ 1568948 w 5051550"/>
              <a:gd name="connsiteY12" fmla="*/ 166538 h 905540"/>
              <a:gd name="connsiteX13" fmla="*/ 1000544 w 5051550"/>
              <a:gd name="connsiteY13" fmla="*/ 62416 h 905540"/>
              <a:gd name="connsiteX14" fmla="*/ 306073 w 5051550"/>
              <a:gd name="connsiteY14" fmla="*/ 172037 h 905540"/>
              <a:gd name="connsiteX15" fmla="*/ 410081 w 5051550"/>
              <a:gd name="connsiteY15" fmla="*/ 273731 h 905540"/>
              <a:gd name="connsiteX16" fmla="*/ 0 w 5051550"/>
              <a:gd name="connsiteY16" fmla="*/ 151485 h 905540"/>
              <a:gd name="connsiteX0" fmla="*/ 0 w 5051550"/>
              <a:gd name="connsiteY0" fmla="*/ 139762 h 893817"/>
              <a:gd name="connsiteX1" fmla="*/ 389629 w 5051550"/>
              <a:gd name="connsiteY1" fmla="*/ 39819 h 893817"/>
              <a:gd name="connsiteX2" fmla="*/ 317225 w 5051550"/>
              <a:gd name="connsiteY2" fmla="*/ 111775 h 893817"/>
              <a:gd name="connsiteX3" fmla="*/ 1025176 w 5051550"/>
              <a:gd name="connsiteY3" fmla="*/ 0 h 893817"/>
              <a:gd name="connsiteX4" fmla="*/ 1577570 w 5051550"/>
              <a:gd name="connsiteY4" fmla="*/ 104508 h 893817"/>
              <a:gd name="connsiteX5" fmla="*/ 2900143 w 5051550"/>
              <a:gd name="connsiteY5" fmla="*/ 193515 h 893817"/>
              <a:gd name="connsiteX6" fmla="*/ 4661851 w 5051550"/>
              <a:gd name="connsiteY6" fmla="*/ 731469 h 893817"/>
              <a:gd name="connsiteX7" fmla="*/ 4596845 w 5051550"/>
              <a:gd name="connsiteY7" fmla="*/ 625459 h 893817"/>
              <a:gd name="connsiteX8" fmla="*/ 5051550 w 5051550"/>
              <a:gd name="connsiteY8" fmla="*/ 893817 h 893817"/>
              <a:gd name="connsiteX9" fmla="*/ 4549176 w 5051550"/>
              <a:gd name="connsiteY9" fmla="*/ 845818 h 893817"/>
              <a:gd name="connsiteX10" fmla="*/ 4638950 w 5051550"/>
              <a:gd name="connsiteY10" fmla="*/ 781893 h 893817"/>
              <a:gd name="connsiteX11" fmla="*/ 2880605 w 5051550"/>
              <a:gd name="connsiteY11" fmla="*/ 248221 h 893817"/>
              <a:gd name="connsiteX12" fmla="*/ 1568948 w 5051550"/>
              <a:gd name="connsiteY12" fmla="*/ 154815 h 893817"/>
              <a:gd name="connsiteX13" fmla="*/ 1000544 w 5051550"/>
              <a:gd name="connsiteY13" fmla="*/ 50693 h 893817"/>
              <a:gd name="connsiteX14" fmla="*/ 306073 w 5051550"/>
              <a:gd name="connsiteY14" fmla="*/ 160314 h 893817"/>
              <a:gd name="connsiteX15" fmla="*/ 410081 w 5051550"/>
              <a:gd name="connsiteY15" fmla="*/ 262008 h 893817"/>
              <a:gd name="connsiteX16" fmla="*/ 0 w 5051550"/>
              <a:gd name="connsiteY16" fmla="*/ 139762 h 893817"/>
              <a:gd name="connsiteX0" fmla="*/ 0 w 5051550"/>
              <a:gd name="connsiteY0" fmla="*/ 139762 h 893817"/>
              <a:gd name="connsiteX1" fmla="*/ 389629 w 5051550"/>
              <a:gd name="connsiteY1" fmla="*/ 39819 h 893817"/>
              <a:gd name="connsiteX2" fmla="*/ 317225 w 5051550"/>
              <a:gd name="connsiteY2" fmla="*/ 111775 h 893817"/>
              <a:gd name="connsiteX3" fmla="*/ 1025176 w 5051550"/>
              <a:gd name="connsiteY3" fmla="*/ 0 h 893817"/>
              <a:gd name="connsiteX4" fmla="*/ 1577570 w 5051550"/>
              <a:gd name="connsiteY4" fmla="*/ 104508 h 893817"/>
              <a:gd name="connsiteX5" fmla="*/ 2900143 w 5051550"/>
              <a:gd name="connsiteY5" fmla="*/ 193515 h 893817"/>
              <a:gd name="connsiteX6" fmla="*/ 4661851 w 5051550"/>
              <a:gd name="connsiteY6" fmla="*/ 731469 h 893817"/>
              <a:gd name="connsiteX7" fmla="*/ 4596845 w 5051550"/>
              <a:gd name="connsiteY7" fmla="*/ 625459 h 893817"/>
              <a:gd name="connsiteX8" fmla="*/ 5051550 w 5051550"/>
              <a:gd name="connsiteY8" fmla="*/ 893817 h 893817"/>
              <a:gd name="connsiteX9" fmla="*/ 4549176 w 5051550"/>
              <a:gd name="connsiteY9" fmla="*/ 845818 h 893817"/>
              <a:gd name="connsiteX10" fmla="*/ 4638950 w 5051550"/>
              <a:gd name="connsiteY10" fmla="*/ 781893 h 893817"/>
              <a:gd name="connsiteX11" fmla="*/ 2904051 w 5051550"/>
              <a:gd name="connsiteY11" fmla="*/ 244313 h 893817"/>
              <a:gd name="connsiteX12" fmla="*/ 1568948 w 5051550"/>
              <a:gd name="connsiteY12" fmla="*/ 154815 h 893817"/>
              <a:gd name="connsiteX13" fmla="*/ 1000544 w 5051550"/>
              <a:gd name="connsiteY13" fmla="*/ 50693 h 893817"/>
              <a:gd name="connsiteX14" fmla="*/ 306073 w 5051550"/>
              <a:gd name="connsiteY14" fmla="*/ 160314 h 893817"/>
              <a:gd name="connsiteX15" fmla="*/ 410081 w 5051550"/>
              <a:gd name="connsiteY15" fmla="*/ 262008 h 893817"/>
              <a:gd name="connsiteX16" fmla="*/ 0 w 5051550"/>
              <a:gd name="connsiteY16" fmla="*/ 139762 h 893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51550" h="893817">
                <a:moveTo>
                  <a:pt x="0" y="139762"/>
                </a:moveTo>
                <a:lnTo>
                  <a:pt x="389629" y="39819"/>
                </a:lnTo>
                <a:lnTo>
                  <a:pt x="317225" y="111775"/>
                </a:lnTo>
                <a:lnTo>
                  <a:pt x="1025176" y="0"/>
                </a:lnTo>
                <a:lnTo>
                  <a:pt x="1577570" y="104508"/>
                </a:lnTo>
                <a:lnTo>
                  <a:pt x="2900143" y="193515"/>
                </a:lnTo>
                <a:lnTo>
                  <a:pt x="4661851" y="731469"/>
                </a:lnTo>
                <a:cubicBezTo>
                  <a:pt x="4628627" y="686020"/>
                  <a:pt x="4630069" y="666575"/>
                  <a:pt x="4596845" y="625459"/>
                </a:cubicBezTo>
                <a:lnTo>
                  <a:pt x="5051550" y="893817"/>
                </a:lnTo>
                <a:lnTo>
                  <a:pt x="4549176" y="845818"/>
                </a:lnTo>
                <a:lnTo>
                  <a:pt x="4638950" y="781893"/>
                </a:lnTo>
                <a:lnTo>
                  <a:pt x="2904051" y="244313"/>
                </a:lnTo>
                <a:lnTo>
                  <a:pt x="1568948" y="154815"/>
                </a:lnTo>
                <a:lnTo>
                  <a:pt x="1000544" y="50693"/>
                </a:lnTo>
                <a:lnTo>
                  <a:pt x="306073" y="160314"/>
                </a:lnTo>
                <a:lnTo>
                  <a:pt x="410081" y="262008"/>
                </a:lnTo>
                <a:lnTo>
                  <a:pt x="0" y="139762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C:\Users\skrabovsky\Pictures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48" y="0"/>
            <a:ext cx="1296144" cy="86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79512" y="863332"/>
            <a:ext cx="8784976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4"/>
          <p:cNvSpPr txBox="1">
            <a:spLocks/>
          </p:cNvSpPr>
          <p:nvPr/>
        </p:nvSpPr>
        <p:spPr>
          <a:xfrm>
            <a:off x="1328388" y="53282"/>
            <a:ext cx="7766000" cy="586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Перспектива создания трансконтинентальной системы таможенного транзита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80514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krabovsky\Pictures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48" y="0"/>
            <a:ext cx="1296144" cy="86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95536" y="908720"/>
            <a:ext cx="820891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03537" y="247000"/>
            <a:ext cx="5996855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Снижение таможенных пошлин</a:t>
            </a:r>
            <a:endParaRPr lang="ru-RU" sz="32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4238177777"/>
              </p:ext>
            </p:extLst>
          </p:nvPr>
        </p:nvGraphicFramePr>
        <p:xfrm>
          <a:off x="827584" y="1700808"/>
          <a:ext cx="763284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47664" y="1124744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Средневзвешенная ставка по тарифам</a:t>
            </a:r>
            <a:endParaRPr lang="ru-RU" sz="2400" b="1" dirty="0"/>
          </a:p>
        </p:txBody>
      </p:sp>
      <p:sp>
        <p:nvSpPr>
          <p:cNvPr id="7" name="Номер слайда 5"/>
          <p:cNvSpPr txBox="1">
            <a:spLocks/>
          </p:cNvSpPr>
          <p:nvPr/>
        </p:nvSpPr>
        <p:spPr>
          <a:xfrm>
            <a:off x="8534400" y="479154"/>
            <a:ext cx="609600" cy="38100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rgbClr val="032953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BCB08D"/>
                </a:solidFill>
                <a:latin typeface="Times"/>
                <a:cs typeface="Times"/>
              </a:rPr>
              <a:t>|</a:t>
            </a:r>
            <a:r>
              <a:rPr lang="en-US" dirty="0" smtClean="0">
                <a:latin typeface="Times"/>
                <a:cs typeface="Times"/>
              </a:rPr>
              <a:t> </a:t>
            </a:r>
            <a:r>
              <a:rPr lang="ru-RU" dirty="0" smtClean="0">
                <a:latin typeface="Times"/>
                <a:cs typeface="Times"/>
              </a:rPr>
              <a:t>2</a:t>
            </a:r>
            <a:endParaRPr lang="ru-RU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31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56538831"/>
              </p:ext>
            </p:extLst>
          </p:nvPr>
        </p:nvGraphicFramePr>
        <p:xfrm>
          <a:off x="179512" y="980728"/>
          <a:ext cx="889248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 descr="C:\Users\skrabovsky\Pictures\Рисунок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48" y="0"/>
            <a:ext cx="1296144" cy="86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95536" y="908720"/>
            <a:ext cx="820891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03648" y="108500"/>
            <a:ext cx="748883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Приоритет электронного таможенного декларирования и применение письменного декларирования только в определенных случаях</a:t>
            </a:r>
            <a:endParaRPr lang="ru-RU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334962" y="1412776"/>
            <a:ext cx="0" cy="288032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60536" y="1124744"/>
            <a:ext cx="8243911" cy="24314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/>
              <a:t>В проекте ТК ЕАЭС закреплен приоритет электронного таможенного </a:t>
            </a:r>
            <a:r>
              <a:rPr lang="ru-RU" sz="4000" dirty="0" smtClean="0"/>
              <a:t>декларирования</a:t>
            </a:r>
          </a:p>
          <a:p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157414" y="4085541"/>
            <a:ext cx="44999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! </a:t>
            </a:r>
            <a:r>
              <a:rPr lang="ru-RU" sz="2400" dirty="0"/>
              <a:t>применение письменного </a:t>
            </a:r>
            <a:r>
              <a:rPr lang="ru-RU" sz="2400" dirty="0" smtClean="0"/>
              <a:t>        возможно </a:t>
            </a:r>
            <a:r>
              <a:rPr lang="ru-RU" sz="2400" dirty="0"/>
              <a:t>только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определенных таможенным законодательством случаях</a:t>
            </a:r>
          </a:p>
          <a:p>
            <a:endParaRPr lang="ru-RU" dirty="0"/>
          </a:p>
        </p:txBody>
      </p:sp>
      <p:pic>
        <p:nvPicPr>
          <p:cNvPr id="2050" name="Picture 2" descr="C:\Users\sachenok\Desktop\00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536" y="3539903"/>
            <a:ext cx="3563392" cy="293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5"/>
          <p:cNvSpPr txBox="1">
            <a:spLocks/>
          </p:cNvSpPr>
          <p:nvPr/>
        </p:nvSpPr>
        <p:spPr>
          <a:xfrm>
            <a:off x="8534400" y="479154"/>
            <a:ext cx="609600" cy="38100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rgbClr val="032953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BCB08D"/>
                </a:solidFill>
                <a:latin typeface="Times"/>
                <a:cs typeface="Times"/>
              </a:rPr>
              <a:t>|</a:t>
            </a:r>
            <a:r>
              <a:rPr lang="en-US" dirty="0" smtClean="0">
                <a:latin typeface="Times"/>
                <a:cs typeface="Times"/>
              </a:rPr>
              <a:t>  </a:t>
            </a:r>
            <a:r>
              <a:rPr lang="ru-RU" dirty="0" smtClean="0">
                <a:latin typeface="Times"/>
                <a:cs typeface="Times"/>
              </a:rPr>
              <a:t>3</a:t>
            </a:r>
            <a:endParaRPr lang="ru-RU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3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krabovsky\Pictures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48" y="0"/>
            <a:ext cx="1296144" cy="86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95536" y="908720"/>
            <a:ext cx="820891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45940" y="22775"/>
            <a:ext cx="7632848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Возможность подачи таможенной декларации без представления таможенному органу документов, на основании которых она заполнена</a:t>
            </a:r>
            <a:endParaRPr lang="ru-RU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908720"/>
            <a:ext cx="18002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Проект ТК ЕАЭС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728950" y="5013176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подтверждающие сведения, заявленные в таможенной декларации,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декларанта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момент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ее по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дачи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8426" y="1502718"/>
            <a:ext cx="7403132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декларации на товары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сопровождается представлением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таможенному органу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подтверждающих сведения,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заявленные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декларации на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товары</a:t>
            </a:r>
            <a:endParaRPr lang="ru-RU" sz="3600" dirty="0"/>
          </a:p>
        </p:txBody>
      </p:sp>
      <p:pic>
        <p:nvPicPr>
          <p:cNvPr id="24" name="Picture 8" descr="Открытие расчетного счета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565" y="4487204"/>
            <a:ext cx="1708384" cy="225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820936" y="4502274"/>
            <a:ext cx="1691641" cy="226348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812565" y="4467360"/>
            <a:ext cx="1691641" cy="221551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Номер слайда 5"/>
          <p:cNvSpPr txBox="1">
            <a:spLocks/>
          </p:cNvSpPr>
          <p:nvPr/>
        </p:nvSpPr>
        <p:spPr>
          <a:xfrm>
            <a:off x="8534400" y="479154"/>
            <a:ext cx="609600" cy="38100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rgbClr val="032953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BCB08D"/>
                </a:solidFill>
                <a:latin typeface="Times"/>
                <a:cs typeface="Times"/>
              </a:rPr>
              <a:t>|</a:t>
            </a:r>
            <a:r>
              <a:rPr lang="en-US" dirty="0" smtClean="0">
                <a:latin typeface="Times"/>
                <a:cs typeface="Times"/>
              </a:rPr>
              <a:t>  </a:t>
            </a:r>
            <a:r>
              <a:rPr lang="ru-RU" dirty="0" smtClean="0">
                <a:latin typeface="Times"/>
                <a:cs typeface="Times"/>
              </a:rPr>
              <a:t>3</a:t>
            </a:r>
            <a:endParaRPr lang="ru-RU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113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krabovsky\Pictures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48" y="0"/>
            <a:ext cx="1296144" cy="86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95536" y="908720"/>
            <a:ext cx="820891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03648" y="108500"/>
            <a:ext cx="7165979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Автоматическая регистрация декларации и</a:t>
            </a:r>
          </a:p>
          <a:p>
            <a:pPr algn="ctr"/>
            <a:r>
              <a:rPr lang="ru-RU" b="1" dirty="0" smtClean="0"/>
              <a:t>автоматический выпуск товаров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952506"/>
            <a:ext cx="18002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Проект ТК ЕАЭС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02625" y="1412776"/>
            <a:ext cx="4684012" cy="45858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Таможенный контроль в форме проверки таможенных, иных документов и сведений осуществляется информационной системой таможенных органов без участия должностных лиц таможенных органов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товаров и отказ в выпуске товаров производится с использованием информационной системы таможенного органа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sachenok\Desktop\x7jfzrcvllcw0mb7d0qs2qbg1rq8qry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65933"/>
            <a:ext cx="3600400" cy="453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Номер слайда 5"/>
          <p:cNvSpPr txBox="1">
            <a:spLocks/>
          </p:cNvSpPr>
          <p:nvPr/>
        </p:nvSpPr>
        <p:spPr>
          <a:xfrm>
            <a:off x="8534400" y="479154"/>
            <a:ext cx="609600" cy="38100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rgbClr val="032953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BCB08D"/>
                </a:solidFill>
                <a:latin typeface="Times"/>
                <a:cs typeface="Times"/>
              </a:rPr>
              <a:t>|</a:t>
            </a:r>
            <a:r>
              <a:rPr lang="en-US" dirty="0" smtClean="0">
                <a:latin typeface="Times"/>
                <a:cs typeface="Times"/>
              </a:rPr>
              <a:t>  </a:t>
            </a:r>
            <a:r>
              <a:rPr lang="ru-RU" dirty="0" smtClean="0">
                <a:latin typeface="Times"/>
                <a:cs typeface="Times"/>
              </a:rPr>
              <a:t>4</a:t>
            </a:r>
            <a:endParaRPr lang="ru-RU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69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krabovsky\Pictures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48" y="0"/>
            <a:ext cx="1296144" cy="86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95536" y="908720"/>
            <a:ext cx="820891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03648" y="108500"/>
            <a:ext cx="7165979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«Единое окно» - виртуальная система обмена информацией между различными ведомственными системами</a:t>
            </a:r>
          </a:p>
        </p:txBody>
      </p:sp>
      <p:sp>
        <p:nvSpPr>
          <p:cNvPr id="46" name="Овал 45"/>
          <p:cNvSpPr/>
          <p:nvPr/>
        </p:nvSpPr>
        <p:spPr>
          <a:xfrm>
            <a:off x="1236292" y="4389750"/>
            <a:ext cx="6200282" cy="1420826"/>
          </a:xfrm>
          <a:prstGeom prst="ellipse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7" name="Picture 10" descr="MC900434813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330" y="4515869"/>
            <a:ext cx="860286" cy="86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Овал 47"/>
          <p:cNvSpPr/>
          <p:nvPr/>
        </p:nvSpPr>
        <p:spPr>
          <a:xfrm>
            <a:off x="5208701" y="1030513"/>
            <a:ext cx="3772724" cy="35714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/>
          <p:cNvSpPr/>
          <p:nvPr/>
        </p:nvSpPr>
        <p:spPr>
          <a:xfrm>
            <a:off x="7880590" y="1620794"/>
            <a:ext cx="784367" cy="75843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/>
          <p:cNvSpPr/>
          <p:nvPr/>
        </p:nvSpPr>
        <p:spPr>
          <a:xfrm>
            <a:off x="8143281" y="2495843"/>
            <a:ext cx="784367" cy="75843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/>
          <p:cNvSpPr/>
          <p:nvPr/>
        </p:nvSpPr>
        <p:spPr>
          <a:xfrm>
            <a:off x="7714711" y="3383984"/>
            <a:ext cx="784367" cy="75843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/>
          <p:cNvSpPr/>
          <p:nvPr/>
        </p:nvSpPr>
        <p:spPr>
          <a:xfrm>
            <a:off x="6845823" y="3757430"/>
            <a:ext cx="784367" cy="75843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/>
          <p:cNvSpPr/>
          <p:nvPr/>
        </p:nvSpPr>
        <p:spPr>
          <a:xfrm>
            <a:off x="7035714" y="1079149"/>
            <a:ext cx="784367" cy="75843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4" name="Прямая соединительная линия 53"/>
          <p:cNvCxnSpPr>
            <a:stCxn id="61" idx="2"/>
          </p:cNvCxnSpPr>
          <p:nvPr/>
        </p:nvCxnSpPr>
        <p:spPr>
          <a:xfrm flipH="1">
            <a:off x="3446561" y="1572268"/>
            <a:ext cx="2614895" cy="912444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64" idx="2"/>
          </p:cNvCxnSpPr>
          <p:nvPr/>
        </p:nvCxnSpPr>
        <p:spPr>
          <a:xfrm flipH="1" flipV="1">
            <a:off x="3446561" y="2502939"/>
            <a:ext cx="2430137" cy="1389066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50" idx="2"/>
          </p:cNvCxnSpPr>
          <p:nvPr/>
        </p:nvCxnSpPr>
        <p:spPr>
          <a:xfrm flipH="1" flipV="1">
            <a:off x="3446561" y="2502939"/>
            <a:ext cx="4696720" cy="372124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53" idx="3"/>
          </p:cNvCxnSpPr>
          <p:nvPr/>
        </p:nvCxnSpPr>
        <p:spPr>
          <a:xfrm flipH="1">
            <a:off x="3446561" y="1726517"/>
            <a:ext cx="3704021" cy="769112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stCxn id="52" idx="2"/>
          </p:cNvCxnSpPr>
          <p:nvPr/>
        </p:nvCxnSpPr>
        <p:spPr>
          <a:xfrm flipH="1" flipV="1">
            <a:off x="3446561" y="2502939"/>
            <a:ext cx="3399262" cy="1633711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51" idx="1"/>
          </p:cNvCxnSpPr>
          <p:nvPr/>
        </p:nvCxnSpPr>
        <p:spPr>
          <a:xfrm flipH="1" flipV="1">
            <a:off x="3446561" y="2502939"/>
            <a:ext cx="4383018" cy="992116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stCxn id="49" idx="2"/>
          </p:cNvCxnSpPr>
          <p:nvPr/>
        </p:nvCxnSpPr>
        <p:spPr>
          <a:xfrm flipH="1">
            <a:off x="3507070" y="2000014"/>
            <a:ext cx="4373520" cy="575892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Овал 60"/>
          <p:cNvSpPr/>
          <p:nvPr/>
        </p:nvSpPr>
        <p:spPr>
          <a:xfrm>
            <a:off x="6061456" y="1193048"/>
            <a:ext cx="784367" cy="75843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Овал 61"/>
          <p:cNvSpPr/>
          <p:nvPr/>
        </p:nvSpPr>
        <p:spPr>
          <a:xfrm>
            <a:off x="5437729" y="1817551"/>
            <a:ext cx="784367" cy="75843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Овал 62"/>
          <p:cNvSpPr/>
          <p:nvPr/>
        </p:nvSpPr>
        <p:spPr>
          <a:xfrm>
            <a:off x="5307104" y="2741505"/>
            <a:ext cx="784367" cy="75843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Овал 63"/>
          <p:cNvSpPr/>
          <p:nvPr/>
        </p:nvSpPr>
        <p:spPr>
          <a:xfrm>
            <a:off x="5876698" y="3512785"/>
            <a:ext cx="784367" cy="75843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5" name="Picture 21" descr="MC900318356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213422" y="5049466"/>
            <a:ext cx="1255635" cy="32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Прямоугольник 65"/>
          <p:cNvSpPr/>
          <p:nvPr/>
        </p:nvSpPr>
        <p:spPr>
          <a:xfrm>
            <a:off x="4074359" y="4636757"/>
            <a:ext cx="2006172" cy="878591"/>
          </a:xfrm>
          <a:prstGeom prst="rect">
            <a:avLst/>
          </a:prstGeom>
          <a:noFill/>
          <a:ln w="1905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738034" y="4639804"/>
            <a:ext cx="1003086" cy="677641"/>
          </a:xfrm>
          <a:prstGeom prst="rect">
            <a:avLst/>
          </a:prstGeom>
          <a:noFill/>
          <a:ln w="1905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8" name="Picture 21" descr="MC900318356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44123" y="4861458"/>
            <a:ext cx="1255635" cy="32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13" descr="G:\! WORK\For prezentations\humans\guy_with_nout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356" y="2013379"/>
            <a:ext cx="852887" cy="96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TextBox 69"/>
          <p:cNvSpPr txBox="1"/>
          <p:nvPr/>
        </p:nvSpPr>
        <p:spPr>
          <a:xfrm>
            <a:off x="5468975" y="2060045"/>
            <a:ext cx="695326" cy="2462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Т</a:t>
            </a:r>
            <a:r>
              <a:rPr lang="ru-RU" sz="1000" dirty="0" smtClean="0"/>
              <a:t>аможня</a:t>
            </a:r>
            <a:endParaRPr lang="ru-RU" sz="1000" dirty="0"/>
          </a:p>
        </p:txBody>
      </p:sp>
      <p:sp>
        <p:nvSpPr>
          <p:cNvPr id="71" name="TextBox 70"/>
          <p:cNvSpPr txBox="1"/>
          <p:nvPr/>
        </p:nvSpPr>
        <p:spPr>
          <a:xfrm>
            <a:off x="6061456" y="1449156"/>
            <a:ext cx="744424" cy="2462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Минздрав</a:t>
            </a:r>
            <a:endParaRPr lang="ru-RU" sz="1000" dirty="0"/>
          </a:p>
        </p:txBody>
      </p:sp>
      <p:sp>
        <p:nvSpPr>
          <p:cNvPr id="72" name="TextBox 71"/>
          <p:cNvSpPr txBox="1"/>
          <p:nvPr/>
        </p:nvSpPr>
        <p:spPr>
          <a:xfrm>
            <a:off x="7048284" y="1335257"/>
            <a:ext cx="781295" cy="2462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Минпром</a:t>
            </a:r>
            <a:endParaRPr lang="ru-RU" sz="1000" dirty="0"/>
          </a:p>
        </p:txBody>
      </p:sp>
      <p:sp>
        <p:nvSpPr>
          <p:cNvPr id="73" name="TextBox 72"/>
          <p:cNvSpPr txBox="1"/>
          <p:nvPr/>
        </p:nvSpPr>
        <p:spPr>
          <a:xfrm>
            <a:off x="7894570" y="1783045"/>
            <a:ext cx="735352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Мин культуры</a:t>
            </a:r>
            <a:endParaRPr lang="ru-RU" sz="1000" dirty="0"/>
          </a:p>
        </p:txBody>
      </p:sp>
      <p:sp>
        <p:nvSpPr>
          <p:cNvPr id="74" name="TextBox 73"/>
          <p:cNvSpPr txBox="1"/>
          <p:nvPr/>
        </p:nvSpPr>
        <p:spPr>
          <a:xfrm>
            <a:off x="285924" y="2825461"/>
            <a:ext cx="747744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Участник ВЭД</a:t>
            </a:r>
            <a:endParaRPr lang="ru-RU" sz="1100" dirty="0"/>
          </a:p>
        </p:txBody>
      </p:sp>
      <p:sp>
        <p:nvSpPr>
          <p:cNvPr id="75" name="TextBox 74"/>
          <p:cNvSpPr txBox="1"/>
          <p:nvPr/>
        </p:nvSpPr>
        <p:spPr>
          <a:xfrm>
            <a:off x="269832" y="5369569"/>
            <a:ext cx="1656184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Пункт пропуска</a:t>
            </a:r>
            <a:endParaRPr lang="ru-RU" sz="1100" dirty="0"/>
          </a:p>
        </p:txBody>
      </p:sp>
      <p:sp>
        <p:nvSpPr>
          <p:cNvPr id="77" name="Двойная стрелка влево/вправо 76"/>
          <p:cNvSpPr/>
          <p:nvPr/>
        </p:nvSpPr>
        <p:spPr>
          <a:xfrm rot="18671890">
            <a:off x="1050424" y="3534825"/>
            <a:ext cx="2831550" cy="127158"/>
          </a:xfrm>
          <a:prstGeom prst="leftRightArrow">
            <a:avLst>
              <a:gd name="adj1" fmla="val 50000"/>
              <a:gd name="adj2" fmla="val 165531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Двойная стрелка влево/вправо 77"/>
          <p:cNvSpPr/>
          <p:nvPr/>
        </p:nvSpPr>
        <p:spPr>
          <a:xfrm rot="13641719">
            <a:off x="2932126" y="3564849"/>
            <a:ext cx="2973108" cy="108451"/>
          </a:xfrm>
          <a:prstGeom prst="leftRightArrow">
            <a:avLst>
              <a:gd name="adj1" fmla="val 50000"/>
              <a:gd name="adj2" fmla="val 165531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 flipH="1">
            <a:off x="2466200" y="2494042"/>
            <a:ext cx="953672" cy="889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Группа 205"/>
          <p:cNvGrpSpPr/>
          <p:nvPr/>
        </p:nvGrpSpPr>
        <p:grpSpPr>
          <a:xfrm>
            <a:off x="2161252" y="2038349"/>
            <a:ext cx="658148" cy="844225"/>
            <a:chOff x="2564197" y="2485781"/>
            <a:chExt cx="854174" cy="1206679"/>
          </a:xfrm>
        </p:grpSpPr>
        <p:pic>
          <p:nvPicPr>
            <p:cNvPr id="83" name="Рисунок 8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5543"/>
            <a:stretch/>
          </p:blipFill>
          <p:spPr>
            <a:xfrm flipH="1">
              <a:off x="2564197" y="2485781"/>
              <a:ext cx="854174" cy="1206679"/>
            </a:xfrm>
            <a:prstGeom prst="rect">
              <a:avLst/>
            </a:prstGeom>
          </p:spPr>
        </p:pic>
        <p:cxnSp>
          <p:nvCxnSpPr>
            <p:cNvPr id="84" name="Прямая соединительная линия 83"/>
            <p:cNvCxnSpPr/>
            <p:nvPr/>
          </p:nvCxnSpPr>
          <p:spPr>
            <a:xfrm>
              <a:off x="2564197" y="3631350"/>
              <a:ext cx="854174" cy="60386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Двойная стрелка влево/вправо 84"/>
          <p:cNvSpPr/>
          <p:nvPr/>
        </p:nvSpPr>
        <p:spPr>
          <a:xfrm>
            <a:off x="1184223" y="2438400"/>
            <a:ext cx="1301027" cy="114458"/>
          </a:xfrm>
          <a:prstGeom prst="leftRightArrow">
            <a:avLst>
              <a:gd name="adj1" fmla="val 50000"/>
              <a:gd name="adj2" fmla="val 165531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3" name="Прямая соединительная линия 92"/>
          <p:cNvCxnSpPr>
            <a:stCxn id="63" idx="2"/>
          </p:cNvCxnSpPr>
          <p:nvPr/>
        </p:nvCxnSpPr>
        <p:spPr>
          <a:xfrm flipH="1" flipV="1">
            <a:off x="3446562" y="2502940"/>
            <a:ext cx="1860542" cy="617785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804404" y="4345848"/>
            <a:ext cx="1333359" cy="60016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Государственные                  органы и другие учреждения</a:t>
            </a:r>
            <a:endParaRPr lang="ru-RU" sz="1100" dirty="0"/>
          </a:p>
        </p:txBody>
      </p:sp>
      <p:sp>
        <p:nvSpPr>
          <p:cNvPr id="97" name="TextBox 96"/>
          <p:cNvSpPr txBox="1"/>
          <p:nvPr/>
        </p:nvSpPr>
        <p:spPr>
          <a:xfrm>
            <a:off x="8161592" y="2744467"/>
            <a:ext cx="747744" cy="2462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МВД</a:t>
            </a:r>
            <a:endParaRPr lang="ru-RU" sz="1000" dirty="0"/>
          </a:p>
        </p:txBody>
      </p:sp>
      <p:sp>
        <p:nvSpPr>
          <p:cNvPr id="99" name="TextBox 98"/>
          <p:cNvSpPr txBox="1"/>
          <p:nvPr/>
        </p:nvSpPr>
        <p:spPr>
          <a:xfrm>
            <a:off x="6896551" y="4062377"/>
            <a:ext cx="682910" cy="2462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Б</a:t>
            </a:r>
            <a:r>
              <a:rPr lang="ru-RU" sz="1000" dirty="0" smtClean="0"/>
              <a:t>анк</a:t>
            </a:r>
            <a:endParaRPr lang="ru-RU" sz="1000" dirty="0"/>
          </a:p>
        </p:txBody>
      </p:sp>
      <p:sp>
        <p:nvSpPr>
          <p:cNvPr id="100" name="TextBox 99"/>
          <p:cNvSpPr txBox="1"/>
          <p:nvPr/>
        </p:nvSpPr>
        <p:spPr>
          <a:xfrm>
            <a:off x="5352223" y="2911189"/>
            <a:ext cx="701607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Мин сельхоз</a:t>
            </a:r>
            <a:endParaRPr lang="ru-RU" sz="1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7741487" y="3619074"/>
            <a:ext cx="748757" cy="2462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Минтранс</a:t>
            </a:r>
            <a:endParaRPr lang="ru-RU" sz="1000" dirty="0"/>
          </a:p>
        </p:txBody>
      </p:sp>
      <p:sp>
        <p:nvSpPr>
          <p:cNvPr id="102" name="TextBox 101"/>
          <p:cNvSpPr txBox="1"/>
          <p:nvPr/>
        </p:nvSpPr>
        <p:spPr>
          <a:xfrm>
            <a:off x="5876698" y="3691950"/>
            <a:ext cx="734833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Мин эконом</a:t>
            </a:r>
            <a:endParaRPr lang="ru-RU" sz="1000" dirty="0"/>
          </a:p>
        </p:txBody>
      </p:sp>
      <p:sp>
        <p:nvSpPr>
          <p:cNvPr id="103" name="TextBox 102"/>
          <p:cNvSpPr txBox="1"/>
          <p:nvPr/>
        </p:nvSpPr>
        <p:spPr>
          <a:xfrm>
            <a:off x="76199" y="5886916"/>
            <a:ext cx="8972549" cy="89255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sz="1300" dirty="0"/>
              <a:t>«Единое окно» связано со сбором и передачей информации не только на границе, но и используется для проведения государственного контроля внутри страны, при выпуске товаров в свободное обращение. </a:t>
            </a:r>
            <a:r>
              <a:rPr lang="ru-RU" sz="1300" dirty="0" smtClean="0"/>
              <a:t> При этом, в условиях </a:t>
            </a:r>
            <a:r>
              <a:rPr lang="ru-RU" sz="1300" dirty="0"/>
              <a:t>функционирования «Единого окна» торговые операторы и государственные контролирующие органы </a:t>
            </a:r>
            <a:r>
              <a:rPr lang="ru-RU" sz="1300" dirty="0" smtClean="0"/>
              <a:t>могут информационно взаимодействовать находясь фактически в разных местах. </a:t>
            </a:r>
            <a:endParaRPr lang="ru-RU" sz="1300" dirty="0"/>
          </a:p>
        </p:txBody>
      </p:sp>
      <p:sp>
        <p:nvSpPr>
          <p:cNvPr id="104" name="TextBox 103"/>
          <p:cNvSpPr txBox="1"/>
          <p:nvPr/>
        </p:nvSpPr>
        <p:spPr>
          <a:xfrm>
            <a:off x="2071656" y="2879374"/>
            <a:ext cx="747744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Личный кабинет</a:t>
            </a:r>
            <a:endParaRPr lang="ru-RU" sz="1100" dirty="0"/>
          </a:p>
        </p:txBody>
      </p:sp>
      <p:sp>
        <p:nvSpPr>
          <p:cNvPr id="105" name="TextBox 104"/>
          <p:cNvSpPr txBox="1"/>
          <p:nvPr/>
        </p:nvSpPr>
        <p:spPr>
          <a:xfrm>
            <a:off x="3263688" y="977604"/>
            <a:ext cx="747744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Единое окно</a:t>
            </a:r>
            <a:endParaRPr lang="ru-RU" sz="1100" dirty="0"/>
          </a:p>
        </p:txBody>
      </p:sp>
      <p:sp>
        <p:nvSpPr>
          <p:cNvPr id="106" name="TextBox 105"/>
          <p:cNvSpPr txBox="1"/>
          <p:nvPr/>
        </p:nvSpPr>
        <p:spPr>
          <a:xfrm>
            <a:off x="3745674" y="5490481"/>
            <a:ext cx="2561125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Место таможенного оформления</a:t>
            </a:r>
            <a:endParaRPr lang="ru-RU" sz="1100" dirty="0"/>
          </a:p>
        </p:txBody>
      </p:sp>
      <p:sp>
        <p:nvSpPr>
          <p:cNvPr id="76" name="Номер слайда 5"/>
          <p:cNvSpPr txBox="1">
            <a:spLocks/>
          </p:cNvSpPr>
          <p:nvPr/>
        </p:nvSpPr>
        <p:spPr>
          <a:xfrm>
            <a:off x="8534400" y="479154"/>
            <a:ext cx="609600" cy="38100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rgbClr val="032953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BCB08D"/>
                </a:solidFill>
                <a:latin typeface="Times"/>
                <a:cs typeface="Times"/>
              </a:rPr>
              <a:t>|</a:t>
            </a:r>
            <a:r>
              <a:rPr lang="en-US" dirty="0" smtClean="0">
                <a:latin typeface="Times"/>
                <a:cs typeface="Times"/>
              </a:rPr>
              <a:t> </a:t>
            </a:r>
            <a:r>
              <a:rPr lang="ru-RU" dirty="0" smtClean="0">
                <a:latin typeface="Times"/>
                <a:cs typeface="Times"/>
              </a:rPr>
              <a:t>6</a:t>
            </a:r>
            <a:endParaRPr lang="ru-RU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81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krabovsky\Pictures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48" y="0"/>
            <a:ext cx="1296144" cy="86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95536" y="908720"/>
            <a:ext cx="820891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835696" y="247000"/>
            <a:ext cx="6083180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</a:rPr>
              <a:t>Интеграция «Единых окон» в рамках Таможенного союза</a:t>
            </a:r>
          </a:p>
        </p:txBody>
      </p:sp>
      <p:sp>
        <p:nvSpPr>
          <p:cNvPr id="5" name="Овал 4"/>
          <p:cNvSpPr/>
          <p:nvPr/>
        </p:nvSpPr>
        <p:spPr>
          <a:xfrm>
            <a:off x="1044899" y="4012281"/>
            <a:ext cx="2625004" cy="994396"/>
          </a:xfrm>
          <a:prstGeom prst="ellipse">
            <a:avLst/>
          </a:prstGeom>
          <a:scene3d>
            <a:camera prst="perspectiveRelaxed"/>
            <a:lightRig rig="threePt" dir="t"/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543"/>
          <a:stretch/>
        </p:blipFill>
        <p:spPr>
          <a:xfrm flipH="1">
            <a:off x="2108293" y="961549"/>
            <a:ext cx="658148" cy="8325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Цилиндр 6"/>
          <p:cNvSpPr/>
          <p:nvPr/>
        </p:nvSpPr>
        <p:spPr>
          <a:xfrm>
            <a:off x="1409549" y="1896516"/>
            <a:ext cx="1646598" cy="867228"/>
          </a:xfrm>
          <a:prstGeom prst="can">
            <a:avLst>
              <a:gd name="adj" fmla="val 50000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Цилиндр 7"/>
          <p:cNvSpPr/>
          <p:nvPr/>
        </p:nvSpPr>
        <p:spPr>
          <a:xfrm>
            <a:off x="2791883" y="967002"/>
            <a:ext cx="1646598" cy="867228"/>
          </a:xfrm>
          <a:prstGeom prst="can">
            <a:avLst>
              <a:gd name="adj" fmla="val 50000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Двойная стрелка влево/вправо 9"/>
          <p:cNvSpPr/>
          <p:nvPr/>
        </p:nvSpPr>
        <p:spPr>
          <a:xfrm rot="8452909">
            <a:off x="2907147" y="1855715"/>
            <a:ext cx="552932" cy="105733"/>
          </a:xfrm>
          <a:prstGeom prst="leftRightArrow">
            <a:avLst>
              <a:gd name="adj1" fmla="val 50000"/>
              <a:gd name="adj2" fmla="val 165531"/>
            </a:avLst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9445" y="1834230"/>
            <a:ext cx="1062319" cy="542016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2456" y="882748"/>
            <a:ext cx="1062318" cy="542015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grpSp>
        <p:nvGrpSpPr>
          <p:cNvPr id="16" name="Группа 15"/>
          <p:cNvGrpSpPr/>
          <p:nvPr/>
        </p:nvGrpSpPr>
        <p:grpSpPr>
          <a:xfrm>
            <a:off x="263621" y="3650933"/>
            <a:ext cx="8628859" cy="2320660"/>
            <a:chOff x="2915816" y="3717032"/>
            <a:chExt cx="3800725" cy="3024336"/>
          </a:xfrm>
          <a:scene3d>
            <a:camera prst="perspectiveRelaxed"/>
            <a:lightRig rig="threePt" dir="t"/>
          </a:scene3d>
        </p:grpSpPr>
        <p:sp>
          <p:nvSpPr>
            <p:cNvPr id="17" name="Овал 16"/>
            <p:cNvSpPr/>
            <p:nvPr/>
          </p:nvSpPr>
          <p:spPr>
            <a:xfrm>
              <a:off x="4018225" y="3717032"/>
              <a:ext cx="1646599" cy="144016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3111305" y="4941168"/>
              <a:ext cx="1646599" cy="144016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4788411" y="5013176"/>
              <a:ext cx="1646599" cy="144016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2915816" y="3717032"/>
              <a:ext cx="3800725" cy="3024336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21" name="Picture 21" descr="MC90031835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78972" y="5138107"/>
            <a:ext cx="627818" cy="16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 descr="MC900434813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9148" y="4724771"/>
            <a:ext cx="563812" cy="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9" descr="MC90043394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4899" y="5044587"/>
            <a:ext cx="288647" cy="28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0" descr="MC900434813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15756" y="4890156"/>
            <a:ext cx="468959" cy="46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 descr="MC900434813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06770" y="4176543"/>
            <a:ext cx="468959" cy="46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1" descr="MC90031835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769553" y="4045607"/>
            <a:ext cx="627818" cy="16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1" descr="MC90031835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24716" y="5006677"/>
            <a:ext cx="636550" cy="16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1" descr="MC90031835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97764" y="4461164"/>
            <a:ext cx="614586" cy="16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9" descr="MC90043394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43333" y="4909393"/>
            <a:ext cx="288647" cy="28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9" descr="MC90043394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81256" y="4060618"/>
            <a:ext cx="288647" cy="28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Двойная стрелка влево/вправо 30"/>
          <p:cNvSpPr/>
          <p:nvPr/>
        </p:nvSpPr>
        <p:spPr>
          <a:xfrm rot="16200000">
            <a:off x="4447816" y="3929672"/>
            <a:ext cx="1952220" cy="116138"/>
          </a:xfrm>
          <a:prstGeom prst="leftRightArrow">
            <a:avLst>
              <a:gd name="adj1" fmla="val 50000"/>
              <a:gd name="adj2" fmla="val 165531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32" name="Группа 31"/>
          <p:cNvGrpSpPr/>
          <p:nvPr/>
        </p:nvGrpSpPr>
        <p:grpSpPr>
          <a:xfrm flipH="1">
            <a:off x="6477687" y="2210510"/>
            <a:ext cx="2124972" cy="812113"/>
            <a:chOff x="487982" y="2485786"/>
            <a:chExt cx="2930389" cy="1252540"/>
          </a:xfrm>
        </p:grpSpPr>
        <p:pic>
          <p:nvPicPr>
            <p:cNvPr id="33" name="Picture 13" descr="G:\! WORK\For prezentations\humans\guy_with_nout7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87982" y="2485786"/>
              <a:ext cx="1111251" cy="1252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4" name="Группа 33"/>
            <p:cNvGrpSpPr/>
            <p:nvPr/>
          </p:nvGrpSpPr>
          <p:grpSpPr>
            <a:xfrm>
              <a:off x="2564198" y="2485786"/>
              <a:ext cx="854173" cy="1206681"/>
              <a:chOff x="2564197" y="2485781"/>
              <a:chExt cx="854174" cy="1206679"/>
            </a:xfrm>
          </p:grpSpPr>
          <p:pic>
            <p:nvPicPr>
              <p:cNvPr id="36" name="Рисунок 3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15543"/>
              <a:stretch/>
            </p:blipFill>
            <p:spPr>
              <a:xfrm flipH="1">
                <a:off x="2564197" y="2485781"/>
                <a:ext cx="854174" cy="1206679"/>
              </a:xfrm>
              <a:prstGeom prst="rect">
                <a:avLst/>
              </a:prstGeom>
            </p:spPr>
          </p:pic>
          <p:cxnSp>
            <p:nvCxnSpPr>
              <p:cNvPr id="37" name="Прямая соединительная линия 36"/>
              <p:cNvCxnSpPr/>
              <p:nvPr/>
            </p:nvCxnSpPr>
            <p:spPr>
              <a:xfrm>
                <a:off x="2564197" y="3631350"/>
                <a:ext cx="854174" cy="60386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Двойная стрелка влево/вправо 34"/>
            <p:cNvSpPr/>
            <p:nvPr/>
          </p:nvSpPr>
          <p:spPr>
            <a:xfrm>
              <a:off x="1690257" y="3065468"/>
              <a:ext cx="1301027" cy="186664"/>
            </a:xfrm>
            <a:prstGeom prst="leftRightArrow">
              <a:avLst>
                <a:gd name="adj1" fmla="val 50000"/>
                <a:gd name="adj2" fmla="val 165531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-26492" y="2050683"/>
            <a:ext cx="1655501" cy="757625"/>
            <a:chOff x="1009520" y="2462855"/>
            <a:chExt cx="2408851" cy="1252540"/>
          </a:xfrm>
        </p:grpSpPr>
        <p:pic>
          <p:nvPicPr>
            <p:cNvPr id="39" name="Picture 13" descr="G:\! WORK\For prezentations\humans\guy_with_nout7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009520" y="2462855"/>
              <a:ext cx="1111251" cy="1252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0" name="Группа 39"/>
            <p:cNvGrpSpPr/>
            <p:nvPr/>
          </p:nvGrpSpPr>
          <p:grpSpPr>
            <a:xfrm>
              <a:off x="2564197" y="2485786"/>
              <a:ext cx="854174" cy="1206681"/>
              <a:chOff x="2564197" y="2485781"/>
              <a:chExt cx="854174" cy="1206679"/>
            </a:xfrm>
          </p:grpSpPr>
          <p:pic>
            <p:nvPicPr>
              <p:cNvPr id="42" name="Рисунок 4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15543"/>
              <a:stretch/>
            </p:blipFill>
            <p:spPr>
              <a:xfrm flipH="1">
                <a:off x="2564197" y="2485781"/>
                <a:ext cx="854174" cy="1206679"/>
              </a:xfrm>
              <a:prstGeom prst="rect">
                <a:avLst/>
              </a:prstGeom>
            </p:spPr>
          </p:pic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2564197" y="3631350"/>
                <a:ext cx="854174" cy="60386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Двойная стрелка влево/вправо 40"/>
            <p:cNvSpPr/>
            <p:nvPr/>
          </p:nvSpPr>
          <p:spPr>
            <a:xfrm>
              <a:off x="1891599" y="3158800"/>
              <a:ext cx="873940" cy="93332"/>
            </a:xfrm>
            <a:prstGeom prst="leftRightArrow">
              <a:avLst>
                <a:gd name="adj1" fmla="val 50000"/>
                <a:gd name="adj2" fmla="val 165531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625260" y="981957"/>
            <a:ext cx="2036504" cy="812113"/>
            <a:chOff x="487982" y="2485786"/>
            <a:chExt cx="2930389" cy="1252540"/>
          </a:xfrm>
        </p:grpSpPr>
        <p:pic>
          <p:nvPicPr>
            <p:cNvPr id="45" name="Picture 13" descr="G:\! WORK\For prezentations\humans\guy_with_nout7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87982" y="2485786"/>
              <a:ext cx="1111251" cy="1252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6" name="Прямая соединительная линия 45"/>
            <p:cNvCxnSpPr/>
            <p:nvPr/>
          </p:nvCxnSpPr>
          <p:spPr>
            <a:xfrm>
              <a:off x="2564197" y="3631357"/>
              <a:ext cx="854174" cy="60387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Двойная стрелка влево/вправо 46"/>
            <p:cNvSpPr/>
            <p:nvPr/>
          </p:nvSpPr>
          <p:spPr>
            <a:xfrm>
              <a:off x="1690257" y="3065468"/>
              <a:ext cx="1301027" cy="186664"/>
            </a:xfrm>
            <a:prstGeom prst="leftRightArrow">
              <a:avLst>
                <a:gd name="adj1" fmla="val 50000"/>
                <a:gd name="adj2" fmla="val 165531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500606" y="3910795"/>
            <a:ext cx="2561719" cy="292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defTabSz="457200"/>
            <a:r>
              <a:rPr lang="ru-RU" sz="1300" b="1" dirty="0">
                <a:solidFill>
                  <a:prstClr val="black"/>
                </a:solidFill>
              </a:rPr>
              <a:t>Единая таможенная территория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77426" y="861642"/>
            <a:ext cx="135979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defTabSz="457200"/>
            <a:r>
              <a:rPr lang="ru-RU" sz="1200" b="1" dirty="0">
                <a:solidFill>
                  <a:prstClr val="black"/>
                </a:solidFill>
              </a:rPr>
              <a:t>Единое окно РФ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297843" y="2966103"/>
            <a:ext cx="151137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defTabSz="457200"/>
            <a:r>
              <a:rPr lang="ru-RU" sz="1200" b="1" dirty="0" smtClean="0">
                <a:solidFill>
                  <a:prstClr val="black"/>
                </a:solidFill>
              </a:rPr>
              <a:t>Единое окно РК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63621" y="1848155"/>
            <a:ext cx="1423101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defTabSz="457200"/>
            <a:r>
              <a:rPr lang="ru-RU" sz="1200" b="1" dirty="0">
                <a:solidFill>
                  <a:prstClr val="black"/>
                </a:solidFill>
              </a:rPr>
              <a:t>Единое окно РБ</a:t>
            </a:r>
          </a:p>
        </p:txBody>
      </p:sp>
      <p:sp>
        <p:nvSpPr>
          <p:cNvPr id="52" name="Прямоугольник с двумя скругленными соседними углами 51"/>
          <p:cNvSpPr/>
          <p:nvPr/>
        </p:nvSpPr>
        <p:spPr>
          <a:xfrm>
            <a:off x="76200" y="5932434"/>
            <a:ext cx="8991600" cy="847034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675" y="5934618"/>
            <a:ext cx="8972549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 defTabSz="457200"/>
            <a:r>
              <a:rPr lang="ru-RU" sz="1400" dirty="0">
                <a:solidFill>
                  <a:prstClr val="black"/>
                </a:solidFill>
              </a:rPr>
              <a:t>При построении национальных «Единых окон» в государствах – членах Таможенного союза необходимо учитывать интеграционные процессы в рамках Таможенного союза. При этом, структура и модель механизма «Единого окна» в рамках одной страны – волеизъявление каждого государства-члена Таможенного союза.     </a:t>
            </a:r>
          </a:p>
          <a:p>
            <a:pPr defTabSz="457200"/>
            <a:r>
              <a:rPr lang="ru-RU" sz="1400" dirty="0">
                <a:solidFill>
                  <a:prstClr val="black"/>
                </a:solidFill>
              </a:rPr>
              <a:t>    </a:t>
            </a:r>
          </a:p>
        </p:txBody>
      </p:sp>
      <p:sp>
        <p:nvSpPr>
          <p:cNvPr id="54" name="Цилиндр 53"/>
          <p:cNvSpPr/>
          <p:nvPr/>
        </p:nvSpPr>
        <p:spPr>
          <a:xfrm>
            <a:off x="5313703" y="978157"/>
            <a:ext cx="1646598" cy="893212"/>
          </a:xfrm>
          <a:prstGeom prst="can">
            <a:avLst>
              <a:gd name="adj" fmla="val 50000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56390" y="1732869"/>
            <a:ext cx="1377072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defTabSz="457200"/>
            <a:r>
              <a:rPr lang="ru-RU" sz="1200" b="1" dirty="0">
                <a:solidFill>
                  <a:prstClr val="black"/>
                </a:solidFill>
              </a:rPr>
              <a:t>Единое окно </a:t>
            </a:r>
            <a:r>
              <a:rPr lang="ru-RU" sz="1200" b="1" dirty="0" smtClean="0">
                <a:solidFill>
                  <a:prstClr val="black"/>
                </a:solidFill>
              </a:rPr>
              <a:t>РА</a:t>
            </a:r>
            <a:endParaRPr lang="ru-RU" sz="1200" b="1" dirty="0">
              <a:solidFill>
                <a:prstClr val="black"/>
              </a:solidFill>
            </a:endParaRPr>
          </a:p>
        </p:txBody>
      </p:sp>
      <p:pic>
        <p:nvPicPr>
          <p:cNvPr id="56" name="Picture 2" descr="C:\Users\sachenok\Desktop\презентация\th7MJLDD9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6727" y="908720"/>
            <a:ext cx="1091380" cy="611173"/>
          </a:xfrm>
          <a:prstGeom prst="rect">
            <a:avLst/>
          </a:prstGeom>
          <a:noFill/>
          <a:scene3d>
            <a:camera prst="isometricOffAxis1Top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Группа 56"/>
          <p:cNvGrpSpPr/>
          <p:nvPr/>
        </p:nvGrpSpPr>
        <p:grpSpPr>
          <a:xfrm flipH="1">
            <a:off x="6856390" y="1030573"/>
            <a:ext cx="2124972" cy="812113"/>
            <a:chOff x="487982" y="2485786"/>
            <a:chExt cx="2930389" cy="1252540"/>
          </a:xfrm>
        </p:grpSpPr>
        <p:pic>
          <p:nvPicPr>
            <p:cNvPr id="58" name="Picture 13" descr="G:\! WORK\For prezentations\humans\guy_with_nout7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87982" y="2485786"/>
              <a:ext cx="1111251" cy="1252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9" name="Группа 58"/>
            <p:cNvGrpSpPr/>
            <p:nvPr/>
          </p:nvGrpSpPr>
          <p:grpSpPr>
            <a:xfrm>
              <a:off x="2564198" y="2485786"/>
              <a:ext cx="854173" cy="1206681"/>
              <a:chOff x="2564197" y="2485781"/>
              <a:chExt cx="854174" cy="1206679"/>
            </a:xfrm>
          </p:grpSpPr>
          <p:pic>
            <p:nvPicPr>
              <p:cNvPr id="61" name="Рисунок 6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15543"/>
              <a:stretch/>
            </p:blipFill>
            <p:spPr>
              <a:xfrm flipH="1">
                <a:off x="2564197" y="2485781"/>
                <a:ext cx="854174" cy="1206679"/>
              </a:xfrm>
              <a:prstGeom prst="rect">
                <a:avLst/>
              </a:prstGeom>
            </p:spPr>
          </p:pic>
          <p:cxnSp>
            <p:nvCxnSpPr>
              <p:cNvPr id="62" name="Прямая соединительная линия 61"/>
              <p:cNvCxnSpPr/>
              <p:nvPr/>
            </p:nvCxnSpPr>
            <p:spPr>
              <a:xfrm>
                <a:off x="2564197" y="3631350"/>
                <a:ext cx="854174" cy="60386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Двойная стрелка влево/вправо 59"/>
            <p:cNvSpPr/>
            <p:nvPr/>
          </p:nvSpPr>
          <p:spPr>
            <a:xfrm>
              <a:off x="1690257" y="3065468"/>
              <a:ext cx="1301027" cy="186664"/>
            </a:xfrm>
            <a:prstGeom prst="leftRightArrow">
              <a:avLst>
                <a:gd name="adj1" fmla="val 50000"/>
                <a:gd name="adj2" fmla="val 165531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63" name="Овал 62"/>
          <p:cNvSpPr/>
          <p:nvPr/>
        </p:nvSpPr>
        <p:spPr>
          <a:xfrm>
            <a:off x="5935784" y="4076072"/>
            <a:ext cx="2625004" cy="994396"/>
          </a:xfrm>
          <a:prstGeom prst="ellipse">
            <a:avLst/>
          </a:prstGeom>
          <a:scene3d>
            <a:camera prst="perspectiveRelaxed"/>
            <a:lightRig rig="threePt" dir="t"/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pic>
        <p:nvPicPr>
          <p:cNvPr id="65" name="Picture 19" descr="MC90043394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24716" y="4365156"/>
            <a:ext cx="288647" cy="28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10" descr="MC900434813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8011" y="4116938"/>
            <a:ext cx="563812" cy="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Двойная стрелка влево/вправо 66"/>
          <p:cNvSpPr/>
          <p:nvPr/>
        </p:nvSpPr>
        <p:spPr>
          <a:xfrm>
            <a:off x="4381902" y="1341154"/>
            <a:ext cx="959571" cy="95476"/>
          </a:xfrm>
          <a:prstGeom prst="leftRightArrow">
            <a:avLst>
              <a:gd name="adj1" fmla="val 50000"/>
              <a:gd name="adj2" fmla="val 165531"/>
            </a:avLst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pic>
        <p:nvPicPr>
          <p:cNvPr id="68" name="Picture 10" descr="MC900434813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15755" y="4164365"/>
            <a:ext cx="468959" cy="46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1" descr="MC90031835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37827" y="4379493"/>
            <a:ext cx="627818" cy="16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19" descr="MC90043394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5645" y="4263444"/>
            <a:ext cx="288647" cy="28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Двойная стрелка влево/вправо 72"/>
          <p:cNvSpPr/>
          <p:nvPr/>
        </p:nvSpPr>
        <p:spPr>
          <a:xfrm rot="7362718">
            <a:off x="5258896" y="1885956"/>
            <a:ext cx="552932" cy="105733"/>
          </a:xfrm>
          <a:prstGeom prst="leftRightArrow">
            <a:avLst>
              <a:gd name="adj1" fmla="val 50000"/>
              <a:gd name="adj2" fmla="val 165531"/>
            </a:avLst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74" name="Двойная стрелка влево/вправо 73"/>
          <p:cNvSpPr/>
          <p:nvPr/>
        </p:nvSpPr>
        <p:spPr>
          <a:xfrm rot="16200000">
            <a:off x="3537260" y="4289390"/>
            <a:ext cx="1339314" cy="150791"/>
          </a:xfrm>
          <a:prstGeom prst="leftRightArrow">
            <a:avLst>
              <a:gd name="adj1" fmla="val 50000"/>
              <a:gd name="adj2" fmla="val 165531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75" name="Двойная стрелка влево/вправо 74"/>
          <p:cNvSpPr/>
          <p:nvPr/>
        </p:nvSpPr>
        <p:spPr>
          <a:xfrm rot="16200000">
            <a:off x="1695376" y="3513730"/>
            <a:ext cx="1678275" cy="153560"/>
          </a:xfrm>
          <a:prstGeom prst="leftRightArrow">
            <a:avLst>
              <a:gd name="adj1" fmla="val 50000"/>
              <a:gd name="adj2" fmla="val 165531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76" name="Двойная стрелка влево/вправо 75"/>
          <p:cNvSpPr/>
          <p:nvPr/>
        </p:nvSpPr>
        <p:spPr>
          <a:xfrm rot="16200000">
            <a:off x="2465124" y="3004855"/>
            <a:ext cx="2688033" cy="122009"/>
          </a:xfrm>
          <a:prstGeom prst="leftRightArrow">
            <a:avLst>
              <a:gd name="adj1" fmla="val 50000"/>
              <a:gd name="adj2" fmla="val 165531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77" name="Цилиндр 76"/>
          <p:cNvSpPr/>
          <p:nvPr/>
        </p:nvSpPr>
        <p:spPr>
          <a:xfrm>
            <a:off x="2906351" y="2917584"/>
            <a:ext cx="1646598" cy="867228"/>
          </a:xfrm>
          <a:prstGeom prst="can">
            <a:avLst>
              <a:gd name="adj" fmla="val 50000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pic>
        <p:nvPicPr>
          <p:cNvPr id="78" name="Picture 2" descr="C:\Users\sachenok\Desktop\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9" y="2838470"/>
            <a:ext cx="1074968" cy="609682"/>
          </a:xfrm>
          <a:prstGeom prst="rect">
            <a:avLst/>
          </a:prstGeom>
          <a:noFill/>
          <a:scene3d>
            <a:camera prst="isometricOffAxis1Top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1058980" y="3116490"/>
            <a:ext cx="151137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defTabSz="457200"/>
            <a:r>
              <a:rPr lang="ru-RU" sz="1200" b="1" dirty="0" smtClean="0">
                <a:solidFill>
                  <a:prstClr val="black"/>
                </a:solidFill>
              </a:rPr>
              <a:t>Единое окно КР</a:t>
            </a:r>
            <a:endParaRPr lang="ru-RU" sz="1200" b="1" dirty="0">
              <a:solidFill>
                <a:prstClr val="black"/>
              </a:solidFill>
            </a:endParaRPr>
          </a:p>
        </p:txBody>
      </p:sp>
      <p:grpSp>
        <p:nvGrpSpPr>
          <p:cNvPr id="80" name="Группа 79"/>
          <p:cNvGrpSpPr/>
          <p:nvPr/>
        </p:nvGrpSpPr>
        <p:grpSpPr>
          <a:xfrm>
            <a:off x="1257722" y="3244876"/>
            <a:ext cx="1674056" cy="812113"/>
            <a:chOff x="1009520" y="2462855"/>
            <a:chExt cx="2408851" cy="1252540"/>
          </a:xfrm>
        </p:grpSpPr>
        <p:pic>
          <p:nvPicPr>
            <p:cNvPr id="81" name="Picture 13" descr="G:\! WORK\For prezentations\humans\guy_with_nout7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009520" y="2462855"/>
              <a:ext cx="1111251" cy="1252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2" name="Группа 81"/>
            <p:cNvGrpSpPr/>
            <p:nvPr/>
          </p:nvGrpSpPr>
          <p:grpSpPr>
            <a:xfrm>
              <a:off x="2564197" y="2485786"/>
              <a:ext cx="854174" cy="1206681"/>
              <a:chOff x="2564197" y="2485781"/>
              <a:chExt cx="854174" cy="1206679"/>
            </a:xfrm>
          </p:grpSpPr>
          <p:pic>
            <p:nvPicPr>
              <p:cNvPr id="84" name="Рисунок 8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15543"/>
              <a:stretch/>
            </p:blipFill>
            <p:spPr>
              <a:xfrm flipH="1">
                <a:off x="2564197" y="2485781"/>
                <a:ext cx="854174" cy="1206679"/>
              </a:xfrm>
              <a:prstGeom prst="rect">
                <a:avLst/>
              </a:prstGeom>
            </p:spPr>
          </p:pic>
          <p:cxnSp>
            <p:nvCxnSpPr>
              <p:cNvPr id="85" name="Прямая соединительная линия 84"/>
              <p:cNvCxnSpPr/>
              <p:nvPr/>
            </p:nvCxnSpPr>
            <p:spPr>
              <a:xfrm>
                <a:off x="2564197" y="3631350"/>
                <a:ext cx="854174" cy="60386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Двойная стрелка влево/вправо 82"/>
            <p:cNvSpPr/>
            <p:nvPr/>
          </p:nvSpPr>
          <p:spPr>
            <a:xfrm>
              <a:off x="1891599" y="3158800"/>
              <a:ext cx="873940" cy="93332"/>
            </a:xfrm>
            <a:prstGeom prst="leftRightArrow">
              <a:avLst>
                <a:gd name="adj1" fmla="val 50000"/>
                <a:gd name="adj2" fmla="val 165531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71" name="Двойная стрелка влево/вправо 70"/>
          <p:cNvSpPr/>
          <p:nvPr/>
        </p:nvSpPr>
        <p:spPr>
          <a:xfrm rot="13284978">
            <a:off x="2912697" y="2722871"/>
            <a:ext cx="552932" cy="105733"/>
          </a:xfrm>
          <a:prstGeom prst="leftRightArrow">
            <a:avLst>
              <a:gd name="adj1" fmla="val 50000"/>
              <a:gd name="adj2" fmla="val 165531"/>
            </a:avLst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72" name="Двойная стрелка влево/вправо 71"/>
          <p:cNvSpPr/>
          <p:nvPr/>
        </p:nvSpPr>
        <p:spPr>
          <a:xfrm rot="8452909">
            <a:off x="4345923" y="2803119"/>
            <a:ext cx="670382" cy="93930"/>
          </a:xfrm>
          <a:prstGeom prst="leftRightArrow">
            <a:avLst>
              <a:gd name="adj1" fmla="val 50000"/>
              <a:gd name="adj2" fmla="val 165531"/>
            </a:avLst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64" name="Двойная стрелка влево/вправо 63"/>
          <p:cNvSpPr/>
          <p:nvPr/>
        </p:nvSpPr>
        <p:spPr>
          <a:xfrm rot="16200000">
            <a:off x="4922504" y="3055487"/>
            <a:ext cx="2750678" cy="122007"/>
          </a:xfrm>
          <a:prstGeom prst="leftRightArrow">
            <a:avLst>
              <a:gd name="adj1" fmla="val 50000"/>
              <a:gd name="adj2" fmla="val 165531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801351" y="2061269"/>
            <a:ext cx="1646598" cy="929985"/>
            <a:chOff x="5535111" y="3647876"/>
            <a:chExt cx="2232248" cy="1235502"/>
          </a:xfrm>
        </p:grpSpPr>
        <p:sp>
          <p:nvSpPr>
            <p:cNvPr id="14" name="Цилиндр 13"/>
            <p:cNvSpPr/>
            <p:nvPr/>
          </p:nvSpPr>
          <p:spPr>
            <a:xfrm>
              <a:off x="5535111" y="3731250"/>
              <a:ext cx="2232248" cy="1152128"/>
            </a:xfrm>
            <a:prstGeom prst="can">
              <a:avLst>
                <a:gd name="adj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17067" y="3647876"/>
              <a:ext cx="1428750" cy="714375"/>
            </a:xfrm>
            <a:prstGeom prst="rect">
              <a:avLst/>
            </a:prstGeom>
            <a:scene3d>
              <a:camera prst="isometricOffAxis1Top"/>
              <a:lightRig rig="threePt" dir="t"/>
            </a:scene3d>
          </p:spPr>
        </p:pic>
      </p:grpSp>
      <p:sp>
        <p:nvSpPr>
          <p:cNvPr id="86" name="Номер слайда 5"/>
          <p:cNvSpPr txBox="1">
            <a:spLocks/>
          </p:cNvSpPr>
          <p:nvPr/>
        </p:nvSpPr>
        <p:spPr>
          <a:xfrm>
            <a:off x="8534400" y="479154"/>
            <a:ext cx="609600" cy="38100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rgbClr val="032953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BCB08D"/>
                </a:solidFill>
                <a:latin typeface="Times"/>
                <a:cs typeface="Times"/>
              </a:rPr>
              <a:t>|</a:t>
            </a:r>
            <a:r>
              <a:rPr lang="en-US" dirty="0" smtClean="0">
                <a:latin typeface="Times"/>
                <a:cs typeface="Times"/>
              </a:rPr>
              <a:t>  </a:t>
            </a:r>
            <a:r>
              <a:rPr lang="ru-RU" dirty="0" smtClean="0">
                <a:latin typeface="Times"/>
                <a:cs typeface="Times"/>
              </a:rPr>
              <a:t>7</a:t>
            </a:r>
            <a:endParaRPr lang="ru-RU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20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krabovsky\Pictures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48" y="0"/>
            <a:ext cx="1296144" cy="86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95536" y="908720"/>
            <a:ext cx="820891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835696" y="247000"/>
            <a:ext cx="6083180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Элементы совершенствования правового статуса УЭО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9812" y="1018213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472984507"/>
              </p:ext>
            </p:extLst>
          </p:nvPr>
        </p:nvGraphicFramePr>
        <p:xfrm>
          <a:off x="1247800" y="908721"/>
          <a:ext cx="642054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Рисунок 6" descr="WC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47864" y="2492896"/>
            <a:ext cx="2007736" cy="12388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9699" y="5113019"/>
            <a:ext cx="2139195" cy="14190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4941168"/>
            <a:ext cx="1911520" cy="14336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6498" y="2391086"/>
            <a:ext cx="1828314" cy="12188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9306" y="974603"/>
            <a:ext cx="1865141" cy="13988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382" y="984517"/>
            <a:ext cx="1839785" cy="13790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9307" y="3609962"/>
            <a:ext cx="1702637" cy="12769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4472" y="5517232"/>
            <a:ext cx="1800200" cy="1197454"/>
          </a:xfrm>
          <a:prstGeom prst="rect">
            <a:avLst/>
          </a:prstGeom>
        </p:spPr>
      </p:pic>
      <p:pic>
        <p:nvPicPr>
          <p:cNvPr id="16" name="Picture 6" descr="http://www.fullhdoboi.ru/_ph/33/263911482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330" y="4653104"/>
            <a:ext cx="574323" cy="3295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wallplanet.ru/_ph/20/418924521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710" y="4381559"/>
            <a:ext cx="587376" cy="3295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fullhdoboi.ru/_ph/33/558086386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127" y="4096957"/>
            <a:ext cx="574323" cy="3295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sachenok\Desktop\презентация\th7MJLDD97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9700" y="3794975"/>
            <a:ext cx="607860" cy="3404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sachenok\Desktop\1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3630" y="3501006"/>
            <a:ext cx="621481" cy="3524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Номер слайда 5"/>
          <p:cNvSpPr txBox="1">
            <a:spLocks/>
          </p:cNvSpPr>
          <p:nvPr/>
        </p:nvSpPr>
        <p:spPr>
          <a:xfrm>
            <a:off x="8534400" y="479154"/>
            <a:ext cx="609600" cy="38100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rgbClr val="032953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BCB08D"/>
                </a:solidFill>
                <a:latin typeface="Times"/>
                <a:cs typeface="Times"/>
              </a:rPr>
              <a:t>|</a:t>
            </a:r>
            <a:r>
              <a:rPr lang="en-US" dirty="0" smtClean="0">
                <a:latin typeface="Times"/>
                <a:cs typeface="Times"/>
              </a:rPr>
              <a:t>  </a:t>
            </a:r>
            <a:r>
              <a:rPr lang="ru-RU" dirty="0" smtClean="0">
                <a:latin typeface="Times"/>
                <a:cs typeface="Times"/>
              </a:rPr>
              <a:t>8</a:t>
            </a:r>
            <a:endParaRPr lang="ru-RU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415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krabovsky\Pictures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48" y="0"/>
            <a:ext cx="1296144" cy="86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95536" y="908720"/>
            <a:ext cx="820891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олилиния 3"/>
          <p:cNvSpPr/>
          <p:nvPr/>
        </p:nvSpPr>
        <p:spPr>
          <a:xfrm>
            <a:off x="0" y="332656"/>
            <a:ext cx="9144000" cy="576064"/>
          </a:xfrm>
          <a:custGeom>
            <a:avLst/>
            <a:gdLst>
              <a:gd name="connsiteX0" fmla="*/ 0 w 8136903"/>
              <a:gd name="connsiteY0" fmla="*/ 119664 h 717972"/>
              <a:gd name="connsiteX1" fmla="*/ 35049 w 8136903"/>
              <a:gd name="connsiteY1" fmla="*/ 35049 h 717972"/>
              <a:gd name="connsiteX2" fmla="*/ 119664 w 8136903"/>
              <a:gd name="connsiteY2" fmla="*/ 0 h 717972"/>
              <a:gd name="connsiteX3" fmla="*/ 8017239 w 8136903"/>
              <a:gd name="connsiteY3" fmla="*/ 0 h 717972"/>
              <a:gd name="connsiteX4" fmla="*/ 8101854 w 8136903"/>
              <a:gd name="connsiteY4" fmla="*/ 35049 h 717972"/>
              <a:gd name="connsiteX5" fmla="*/ 8136903 w 8136903"/>
              <a:gd name="connsiteY5" fmla="*/ 119664 h 717972"/>
              <a:gd name="connsiteX6" fmla="*/ 8136903 w 8136903"/>
              <a:gd name="connsiteY6" fmla="*/ 598308 h 717972"/>
              <a:gd name="connsiteX7" fmla="*/ 8101854 w 8136903"/>
              <a:gd name="connsiteY7" fmla="*/ 682923 h 717972"/>
              <a:gd name="connsiteX8" fmla="*/ 8017239 w 8136903"/>
              <a:gd name="connsiteY8" fmla="*/ 717972 h 717972"/>
              <a:gd name="connsiteX9" fmla="*/ 119664 w 8136903"/>
              <a:gd name="connsiteY9" fmla="*/ 717972 h 717972"/>
              <a:gd name="connsiteX10" fmla="*/ 35049 w 8136903"/>
              <a:gd name="connsiteY10" fmla="*/ 682923 h 717972"/>
              <a:gd name="connsiteX11" fmla="*/ 0 w 8136903"/>
              <a:gd name="connsiteY11" fmla="*/ 598308 h 717972"/>
              <a:gd name="connsiteX12" fmla="*/ 0 w 8136903"/>
              <a:gd name="connsiteY12" fmla="*/ 119664 h 71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36903" h="717972">
                <a:moveTo>
                  <a:pt x="0" y="119664"/>
                </a:moveTo>
                <a:cubicBezTo>
                  <a:pt x="0" y="87927"/>
                  <a:pt x="12608" y="57490"/>
                  <a:pt x="35049" y="35049"/>
                </a:cubicBezTo>
                <a:cubicBezTo>
                  <a:pt x="57490" y="12608"/>
                  <a:pt x="87927" y="0"/>
                  <a:pt x="119664" y="0"/>
                </a:cubicBezTo>
                <a:lnTo>
                  <a:pt x="8017239" y="0"/>
                </a:lnTo>
                <a:cubicBezTo>
                  <a:pt x="8048976" y="0"/>
                  <a:pt x="8079413" y="12608"/>
                  <a:pt x="8101854" y="35049"/>
                </a:cubicBezTo>
                <a:cubicBezTo>
                  <a:pt x="8124295" y="57490"/>
                  <a:pt x="8136903" y="87927"/>
                  <a:pt x="8136903" y="119664"/>
                </a:cubicBezTo>
                <a:lnTo>
                  <a:pt x="8136903" y="598308"/>
                </a:lnTo>
                <a:cubicBezTo>
                  <a:pt x="8136903" y="630045"/>
                  <a:pt x="8124296" y="660482"/>
                  <a:pt x="8101854" y="682923"/>
                </a:cubicBezTo>
                <a:cubicBezTo>
                  <a:pt x="8079413" y="705364"/>
                  <a:pt x="8048976" y="717972"/>
                  <a:pt x="8017239" y="717972"/>
                </a:cubicBezTo>
                <a:lnTo>
                  <a:pt x="119664" y="717972"/>
                </a:lnTo>
                <a:cubicBezTo>
                  <a:pt x="87927" y="717972"/>
                  <a:pt x="57490" y="705365"/>
                  <a:pt x="35049" y="682923"/>
                </a:cubicBezTo>
                <a:cubicBezTo>
                  <a:pt x="12608" y="660482"/>
                  <a:pt x="0" y="630045"/>
                  <a:pt x="0" y="598308"/>
                </a:cubicBezTo>
                <a:lnTo>
                  <a:pt x="0" y="119664"/>
                </a:lnTo>
                <a:close/>
              </a:path>
            </a:pathLst>
          </a:custGeom>
          <a:noFill/>
          <a:effectLst/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249" tIns="111249" rIns="111249" bIns="111249" numCol="1" spcCol="1270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9812" y="1018213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1721" y="1085661"/>
            <a:ext cx="8856984" cy="461665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b="1" u="sng" dirty="0" smtClean="0"/>
              <a:t>Взаимное признание УЭО </a:t>
            </a:r>
            <a:r>
              <a:rPr lang="ru-RU" sz="1200" b="1" dirty="0" smtClean="0"/>
              <a:t>– </a:t>
            </a:r>
            <a:r>
              <a:rPr lang="ru-RU" sz="1200" dirty="0" smtClean="0"/>
              <a:t>это  широкая концепция при помощи, которой принятое действие или решение или авторизация, предоставленные одной таможенной администрацией, признается и принимается другой таможенной администрацией.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11721" y="1666228"/>
            <a:ext cx="8856984" cy="646331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b="1" u="sng" dirty="0" smtClean="0"/>
              <a:t>Целью взаимного признания УЭО  </a:t>
            </a:r>
            <a:r>
              <a:rPr lang="ru-RU" sz="1200" dirty="0" smtClean="0"/>
              <a:t>является то, что одна таможенная администрация признает результаты оценки и авторизацию УЭО другой таможенной администрации, полученные в рамках другой программы, и согласна предоставить существенные, сопоставимые  и там, где это возможно, взаимные преимущества (упрощения) для взаимно признаваемых УЭО.</a:t>
            </a:r>
            <a:endParaRPr lang="ru-RU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60626" y="2399984"/>
            <a:ext cx="2448272" cy="461665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УСЛОВИЯ ДЛЯ ВЗАИМНОГО ПРИЗНАНИЯ</a:t>
            </a:r>
            <a:endParaRPr lang="ru-RU" sz="1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9708" y="3459708"/>
            <a:ext cx="936104" cy="1872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solidFill>
                  <a:schemeClr val="tx1"/>
                </a:solidFill>
              </a:rPr>
              <a:t>Совмести-мость</a:t>
            </a:r>
            <a:r>
              <a:rPr lang="ru-RU" sz="1200" b="1" dirty="0" smtClean="0">
                <a:solidFill>
                  <a:schemeClr val="tx1"/>
                </a:solidFill>
              </a:rPr>
              <a:t> программ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УЭО 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55812" y="3459708"/>
            <a:ext cx="1224136" cy="1872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Набор общих стандартов для таможни и УЭО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79948" y="3459708"/>
            <a:ext cx="1224136" cy="1872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Единообразное применение стандартов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04084" y="3459708"/>
            <a:ext cx="1440160" cy="1872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Наличие информационной системы, обеспечивающей взаимодействие таможни с УЭО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44244" y="3459708"/>
            <a:ext cx="1368152" cy="1872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Наличие СУР</a:t>
            </a:r>
            <a:r>
              <a:rPr lang="en-US" sz="1100" b="1" dirty="0" smtClean="0">
                <a:solidFill>
                  <a:schemeClr val="tx1"/>
                </a:solidFill>
              </a:rPr>
              <a:t>;</a:t>
            </a:r>
            <a:r>
              <a:rPr lang="ru-RU" sz="1100" dirty="0" smtClean="0"/>
              <a:t> </a:t>
            </a:r>
            <a:r>
              <a:rPr lang="ru-RU" sz="1100" b="1" dirty="0" smtClean="0">
                <a:solidFill>
                  <a:schemeClr val="tx1"/>
                </a:solidFill>
              </a:rPr>
              <a:t>готовность и способность обмениваться информацией о рисках 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12396" y="3459708"/>
            <a:ext cx="1368152" cy="1872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Предварительное информирование 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80548" y="3459708"/>
            <a:ext cx="1296144" cy="1872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В</a:t>
            </a:r>
            <a:r>
              <a:rPr lang="ru-RU" sz="1100" b="1" dirty="0" smtClean="0">
                <a:solidFill>
                  <a:schemeClr val="tx1"/>
                </a:solidFill>
              </a:rPr>
              <a:t>озможность проверить груз высокого риска с</a:t>
            </a:r>
            <a:r>
              <a:rPr lang="ru-RU" sz="1100" b="1" dirty="0" smtClean="0"/>
              <a:t> </a:t>
            </a:r>
            <a:r>
              <a:rPr lang="ru-RU" sz="1100" b="1" dirty="0" smtClean="0">
                <a:solidFill>
                  <a:schemeClr val="tx1"/>
                </a:solidFill>
              </a:rPr>
              <a:t>использованием современных технологий перед его погрузкой на экспорт 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479748" y="3080641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1487860" y="3081093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711996" y="3061345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4080148" y="3061345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5444125" y="3081093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6744444" y="3061345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8120680" y="3088171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310" y="5459114"/>
            <a:ext cx="1804137" cy="141136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2917" y="5459113"/>
            <a:ext cx="1678618" cy="139888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3863" y="5459113"/>
            <a:ext cx="1720017" cy="141136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265" y="5459113"/>
            <a:ext cx="1985597" cy="141136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3880" y="5466107"/>
            <a:ext cx="2010120" cy="139065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4440" y="2298558"/>
            <a:ext cx="1219576" cy="752504"/>
          </a:xfrm>
          <a:prstGeom prst="rect">
            <a:avLst/>
          </a:prstGeom>
        </p:spPr>
      </p:pic>
      <p:pic>
        <p:nvPicPr>
          <p:cNvPr id="31" name="Picture 4" descr="http://www.wallplanet.ru/_ph/20/41892452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666" y="2404310"/>
            <a:ext cx="528226" cy="2963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http://www.fullhdoboi.ru/_ph/33/26391148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93" y="2558660"/>
            <a:ext cx="589006" cy="3379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www.fullhdoboi.ru/_ph/33/55808638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5812" y="2727642"/>
            <a:ext cx="615997" cy="3534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sachenok\Desktop\презентация\th7MJLDD97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3838" y="2558660"/>
            <a:ext cx="592139" cy="3315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sachenok\Desktop\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3656" y="2392634"/>
            <a:ext cx="563692" cy="3197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835696" y="247000"/>
            <a:ext cx="6083180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Взаимное признание правового статуса УЭО</a:t>
            </a:r>
          </a:p>
        </p:txBody>
      </p:sp>
      <p:sp>
        <p:nvSpPr>
          <p:cNvPr id="37" name="Номер слайда 5"/>
          <p:cNvSpPr txBox="1">
            <a:spLocks/>
          </p:cNvSpPr>
          <p:nvPr/>
        </p:nvSpPr>
        <p:spPr>
          <a:xfrm>
            <a:off x="8534400" y="479154"/>
            <a:ext cx="609600" cy="38100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rgbClr val="032953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BCB08D"/>
                </a:solidFill>
                <a:latin typeface="Times"/>
                <a:cs typeface="Times"/>
              </a:rPr>
              <a:t>|</a:t>
            </a:r>
            <a:r>
              <a:rPr lang="en-US" dirty="0" smtClean="0">
                <a:latin typeface="Times"/>
                <a:cs typeface="Times"/>
              </a:rPr>
              <a:t>  </a:t>
            </a:r>
            <a:r>
              <a:rPr lang="ru-RU" dirty="0" smtClean="0">
                <a:latin typeface="Times"/>
                <a:cs typeface="Times"/>
              </a:rPr>
              <a:t>9</a:t>
            </a:r>
            <a:endParaRPr lang="ru-RU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365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584</Words>
  <Application>Microsoft Office PowerPoint</Application>
  <PresentationFormat>Экран (4:3)</PresentationFormat>
  <Paragraphs>115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Скрабовский Владимир Эдуардович</dc:creator>
  <cp:lastModifiedBy>Марина</cp:lastModifiedBy>
  <cp:revision>110</cp:revision>
  <cp:lastPrinted>2015-05-20T15:38:37Z</cp:lastPrinted>
  <dcterms:created xsi:type="dcterms:W3CDTF">2015-03-24T09:07:43Z</dcterms:created>
  <dcterms:modified xsi:type="dcterms:W3CDTF">2015-05-21T08:18:19Z</dcterms:modified>
</cp:coreProperties>
</file>